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5"/>
  </p:sldMasterIdLst>
  <p:notesMasterIdLst>
    <p:notesMasterId r:id="rId39"/>
  </p:notesMasterIdLst>
  <p:sldIdLst>
    <p:sldId id="274" r:id="rId6"/>
    <p:sldId id="370" r:id="rId7"/>
    <p:sldId id="371" r:id="rId8"/>
    <p:sldId id="438" r:id="rId9"/>
    <p:sldId id="444" r:id="rId10"/>
    <p:sldId id="369" r:id="rId11"/>
    <p:sldId id="275" r:id="rId12"/>
    <p:sldId id="318" r:id="rId13"/>
    <p:sldId id="282" r:id="rId14"/>
    <p:sldId id="284" r:id="rId15"/>
    <p:sldId id="316" r:id="rId16"/>
    <p:sldId id="439" r:id="rId17"/>
    <p:sldId id="277" r:id="rId18"/>
    <p:sldId id="261" r:id="rId19"/>
    <p:sldId id="273" r:id="rId20"/>
    <p:sldId id="279" r:id="rId21"/>
    <p:sldId id="373" r:id="rId22"/>
    <p:sldId id="374" r:id="rId23"/>
    <p:sldId id="440" r:id="rId24"/>
    <p:sldId id="365" r:id="rId25"/>
    <p:sldId id="366" r:id="rId26"/>
    <p:sldId id="264" r:id="rId27"/>
    <p:sldId id="269" r:id="rId28"/>
    <p:sldId id="270" r:id="rId29"/>
    <p:sldId id="271" r:id="rId30"/>
    <p:sldId id="368" r:id="rId31"/>
    <p:sldId id="443" r:id="rId32"/>
    <p:sldId id="367" r:id="rId33"/>
    <p:sldId id="441" r:id="rId34"/>
    <p:sldId id="276" r:id="rId35"/>
    <p:sldId id="375" r:id="rId36"/>
    <p:sldId id="437" r:id="rId37"/>
    <p:sldId id="44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1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3"/>
  </p:normalViewPr>
  <p:slideViewPr>
    <p:cSldViewPr snapToGrid="0" snapToObjects="1">
      <p:cViewPr varScale="1">
        <p:scale>
          <a:sx n="99" d="100"/>
          <a:sy n="99" d="100"/>
        </p:scale>
        <p:origin x="8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Peerlinck" userId="2e0a81ea-8688-4c0e-9ff4-f3e2b489a1c3" providerId="ADAL" clId="{334FAA3E-39B9-4227-B0F9-98F35D0CC2DE}"/>
    <pc:docChg chg="undo custSel addSld delSld modSld sldOrd">
      <pc:chgData name="Amy Peerlinck" userId="2e0a81ea-8688-4c0e-9ff4-f3e2b489a1c3" providerId="ADAL" clId="{334FAA3E-39B9-4227-B0F9-98F35D0CC2DE}" dt="2024-01-31T16:33:51.100" v="2519"/>
      <pc:docMkLst>
        <pc:docMk/>
      </pc:docMkLst>
      <pc:sldChg chg="modSp add mod ord">
        <pc:chgData name="Amy Peerlinck" userId="2e0a81ea-8688-4c0e-9ff4-f3e2b489a1c3" providerId="ADAL" clId="{334FAA3E-39B9-4227-B0F9-98F35D0CC2DE}" dt="2024-01-30T23:05:22.683" v="1504"/>
        <pc:sldMkLst>
          <pc:docMk/>
          <pc:sldMk cId="0" sldId="261"/>
        </pc:sldMkLst>
        <pc:spChg chg="mod">
          <ac:chgData name="Amy Peerlinck" userId="2e0a81ea-8688-4c0e-9ff4-f3e2b489a1c3" providerId="ADAL" clId="{334FAA3E-39B9-4227-B0F9-98F35D0CC2DE}" dt="2024-01-30T22:55:50.342" v="1346" actId="20577"/>
          <ac:spMkLst>
            <pc:docMk/>
            <pc:sldMk cId="0" sldId="261"/>
            <ac:spMk id="316419" creationId="{46D89FD9-49FA-4374-ACF3-0CE6CCD7A3BB}"/>
          </ac:spMkLst>
        </pc:spChg>
        <pc:spChg chg="mod">
          <ac:chgData name="Amy Peerlinck" userId="2e0a81ea-8688-4c0e-9ff4-f3e2b489a1c3" providerId="ADAL" clId="{334FAA3E-39B9-4227-B0F9-98F35D0CC2DE}" dt="2024-01-30T22:46:58.887" v="1117" actId="207"/>
          <ac:spMkLst>
            <pc:docMk/>
            <pc:sldMk cId="0" sldId="261"/>
            <ac:spMk id="316421" creationId="{EA18DA47-26E5-4E2C-A1D0-AFF7AB4F9A77}"/>
          </ac:spMkLst>
        </pc:spChg>
      </pc:sldChg>
      <pc:sldChg chg="modSp add mod">
        <pc:chgData name="Amy Peerlinck" userId="2e0a81ea-8688-4c0e-9ff4-f3e2b489a1c3" providerId="ADAL" clId="{334FAA3E-39B9-4227-B0F9-98F35D0CC2DE}" dt="2024-01-30T22:29:24.052" v="368" actId="20577"/>
        <pc:sldMkLst>
          <pc:docMk/>
          <pc:sldMk cId="0" sldId="264"/>
        </pc:sldMkLst>
        <pc:spChg chg="mod">
          <ac:chgData name="Amy Peerlinck" userId="2e0a81ea-8688-4c0e-9ff4-f3e2b489a1c3" providerId="ADAL" clId="{334FAA3E-39B9-4227-B0F9-98F35D0CC2DE}" dt="2024-01-30T22:29:24.052" v="368" actId="20577"/>
          <ac:spMkLst>
            <pc:docMk/>
            <pc:sldMk cId="0" sldId="264"/>
            <ac:spMk id="94210" creationId="{20474722-34F2-4AC3-9461-372BAD1F70F8}"/>
          </ac:spMkLst>
        </pc:spChg>
        <pc:spChg chg="mod">
          <ac:chgData name="Amy Peerlinck" userId="2e0a81ea-8688-4c0e-9ff4-f3e2b489a1c3" providerId="ADAL" clId="{334FAA3E-39B9-4227-B0F9-98F35D0CC2DE}" dt="2024-01-30T22:26:49.346" v="326" actId="27636"/>
          <ac:spMkLst>
            <pc:docMk/>
            <pc:sldMk cId="0" sldId="264"/>
            <ac:spMk id="94211" creationId="{F1030A75-C62A-4E57-8651-8A81D6785E03}"/>
          </ac:spMkLst>
        </pc:spChg>
      </pc:sldChg>
      <pc:sldChg chg="modSp add mod">
        <pc:chgData name="Amy Peerlinck" userId="2e0a81ea-8688-4c0e-9ff4-f3e2b489a1c3" providerId="ADAL" clId="{334FAA3E-39B9-4227-B0F9-98F35D0CC2DE}" dt="2024-01-30T22:29:17.812" v="356" actId="1076"/>
        <pc:sldMkLst>
          <pc:docMk/>
          <pc:sldMk cId="0" sldId="269"/>
        </pc:sldMkLst>
        <pc:spChg chg="mod">
          <ac:chgData name="Amy Peerlinck" userId="2e0a81ea-8688-4c0e-9ff4-f3e2b489a1c3" providerId="ADAL" clId="{334FAA3E-39B9-4227-B0F9-98F35D0CC2DE}" dt="2024-01-30T22:29:17.812" v="356" actId="1076"/>
          <ac:spMkLst>
            <pc:docMk/>
            <pc:sldMk cId="0" sldId="269"/>
            <ac:spMk id="99330" creationId="{C1DC6A03-614F-4720-93B0-0572729E9C3D}"/>
          </ac:spMkLst>
        </pc:spChg>
        <pc:spChg chg="mod">
          <ac:chgData name="Amy Peerlinck" userId="2e0a81ea-8688-4c0e-9ff4-f3e2b489a1c3" providerId="ADAL" clId="{334FAA3E-39B9-4227-B0F9-98F35D0CC2DE}" dt="2024-01-30T22:29:11.884" v="355" actId="20577"/>
          <ac:spMkLst>
            <pc:docMk/>
            <pc:sldMk cId="0" sldId="269"/>
            <ac:spMk id="99331" creationId="{9462E2A0-99CA-4FDB-AA94-40E226FB71BB}"/>
          </ac:spMkLst>
        </pc:spChg>
      </pc:sldChg>
      <pc:sldChg chg="modSp add mod">
        <pc:chgData name="Amy Peerlinck" userId="2e0a81ea-8688-4c0e-9ff4-f3e2b489a1c3" providerId="ADAL" clId="{334FAA3E-39B9-4227-B0F9-98F35D0CC2DE}" dt="2024-01-30T22:30:01.819" v="381" actId="20577"/>
        <pc:sldMkLst>
          <pc:docMk/>
          <pc:sldMk cId="0" sldId="270"/>
        </pc:sldMkLst>
        <pc:spChg chg="mod">
          <ac:chgData name="Amy Peerlinck" userId="2e0a81ea-8688-4c0e-9ff4-f3e2b489a1c3" providerId="ADAL" clId="{334FAA3E-39B9-4227-B0F9-98F35D0CC2DE}" dt="2024-01-30T22:29:47.528" v="379" actId="115"/>
          <ac:spMkLst>
            <pc:docMk/>
            <pc:sldMk cId="0" sldId="270"/>
            <ac:spMk id="100354" creationId="{E6672055-9F4E-4E5C-9988-C9C1DDD4ED88}"/>
          </ac:spMkLst>
        </pc:spChg>
        <pc:spChg chg="mod">
          <ac:chgData name="Amy Peerlinck" userId="2e0a81ea-8688-4c0e-9ff4-f3e2b489a1c3" providerId="ADAL" clId="{334FAA3E-39B9-4227-B0F9-98F35D0CC2DE}" dt="2024-01-30T22:30:01.819" v="381" actId="20577"/>
          <ac:spMkLst>
            <pc:docMk/>
            <pc:sldMk cId="0" sldId="270"/>
            <ac:spMk id="100355" creationId="{B2F52C76-F750-4196-A2DD-436975B52791}"/>
          </ac:spMkLst>
        </pc:spChg>
      </pc:sldChg>
      <pc:sldChg chg="modSp add mod">
        <pc:chgData name="Amy Peerlinck" userId="2e0a81ea-8688-4c0e-9ff4-f3e2b489a1c3" providerId="ADAL" clId="{334FAA3E-39B9-4227-B0F9-98F35D0CC2DE}" dt="2024-01-30T22:31:22.813" v="467" actId="20577"/>
        <pc:sldMkLst>
          <pc:docMk/>
          <pc:sldMk cId="0" sldId="271"/>
        </pc:sldMkLst>
        <pc:spChg chg="mod">
          <ac:chgData name="Amy Peerlinck" userId="2e0a81ea-8688-4c0e-9ff4-f3e2b489a1c3" providerId="ADAL" clId="{334FAA3E-39B9-4227-B0F9-98F35D0CC2DE}" dt="2024-01-30T22:30:47.079" v="410" actId="115"/>
          <ac:spMkLst>
            <pc:docMk/>
            <pc:sldMk cId="0" sldId="271"/>
            <ac:spMk id="101378" creationId="{3F029B86-69CE-48B2-8F4D-7367F761D345}"/>
          </ac:spMkLst>
        </pc:spChg>
        <pc:spChg chg="mod">
          <ac:chgData name="Amy Peerlinck" userId="2e0a81ea-8688-4c0e-9ff4-f3e2b489a1c3" providerId="ADAL" clId="{334FAA3E-39B9-4227-B0F9-98F35D0CC2DE}" dt="2024-01-30T22:31:22.813" v="467" actId="20577"/>
          <ac:spMkLst>
            <pc:docMk/>
            <pc:sldMk cId="0" sldId="271"/>
            <ac:spMk id="101379" creationId="{68BC7EB1-0C2B-496F-9CD9-D65F52C547A3}"/>
          </ac:spMkLst>
        </pc:spChg>
      </pc:sldChg>
      <pc:sldChg chg="addSp delSp modSp add mod ord">
        <pc:chgData name="Amy Peerlinck" userId="2e0a81ea-8688-4c0e-9ff4-f3e2b489a1c3" providerId="ADAL" clId="{334FAA3E-39B9-4227-B0F9-98F35D0CC2DE}" dt="2024-01-30T23:05:22.683" v="1504"/>
        <pc:sldMkLst>
          <pc:docMk/>
          <pc:sldMk cId="0" sldId="273"/>
        </pc:sldMkLst>
        <pc:spChg chg="add mod">
          <ac:chgData name="Amy Peerlinck" userId="2e0a81ea-8688-4c0e-9ff4-f3e2b489a1c3" providerId="ADAL" clId="{334FAA3E-39B9-4227-B0F9-98F35D0CC2DE}" dt="2024-01-30T23:02:18.958" v="1465" actId="20577"/>
          <ac:spMkLst>
            <pc:docMk/>
            <pc:sldMk cId="0" sldId="273"/>
            <ac:spMk id="11" creationId="{713A2DC6-D25D-4EA7-8714-BD5B561EEF2C}"/>
          </ac:spMkLst>
        </pc:spChg>
        <pc:spChg chg="mod">
          <ac:chgData name="Amy Peerlinck" userId="2e0a81ea-8688-4c0e-9ff4-f3e2b489a1c3" providerId="ADAL" clId="{334FAA3E-39B9-4227-B0F9-98F35D0CC2DE}" dt="2024-01-30T22:59:15.917" v="1359" actId="1076"/>
          <ac:spMkLst>
            <pc:docMk/>
            <pc:sldMk cId="0" sldId="273"/>
            <ac:spMk id="338946" creationId="{F5035405-24DC-4E64-9353-6C300F68EEED}"/>
          </ac:spMkLst>
        </pc:spChg>
        <pc:spChg chg="del mod">
          <ac:chgData name="Amy Peerlinck" userId="2e0a81ea-8688-4c0e-9ff4-f3e2b489a1c3" providerId="ADAL" clId="{334FAA3E-39B9-4227-B0F9-98F35D0CC2DE}" dt="2024-01-30T22:59:03.336" v="1353" actId="478"/>
          <ac:spMkLst>
            <pc:docMk/>
            <pc:sldMk cId="0" sldId="273"/>
            <ac:spMk id="338950" creationId="{7A83F45F-E95F-4F22-A06B-57BD1C3DFE63}"/>
          </ac:spMkLst>
        </pc:spChg>
        <pc:spChg chg="del mod">
          <ac:chgData name="Amy Peerlinck" userId="2e0a81ea-8688-4c0e-9ff4-f3e2b489a1c3" providerId="ADAL" clId="{334FAA3E-39B9-4227-B0F9-98F35D0CC2DE}" dt="2024-01-30T22:59:03.336" v="1353" actId="478"/>
          <ac:spMkLst>
            <pc:docMk/>
            <pc:sldMk cId="0" sldId="273"/>
            <ac:spMk id="338952" creationId="{F5CA053C-DA53-4D2B-B52C-17BC4E8B4D7D}"/>
          </ac:spMkLst>
        </pc:spChg>
        <pc:spChg chg="del mod">
          <ac:chgData name="Amy Peerlinck" userId="2e0a81ea-8688-4c0e-9ff4-f3e2b489a1c3" providerId="ADAL" clId="{334FAA3E-39B9-4227-B0F9-98F35D0CC2DE}" dt="2024-01-30T22:59:03.336" v="1353" actId="478"/>
          <ac:spMkLst>
            <pc:docMk/>
            <pc:sldMk cId="0" sldId="273"/>
            <ac:spMk id="338953" creationId="{E90F596E-0209-4843-B554-FAF7D4F57635}"/>
          </ac:spMkLst>
        </pc:spChg>
        <pc:spChg chg="del mod">
          <ac:chgData name="Amy Peerlinck" userId="2e0a81ea-8688-4c0e-9ff4-f3e2b489a1c3" providerId="ADAL" clId="{334FAA3E-39B9-4227-B0F9-98F35D0CC2DE}" dt="2024-01-30T22:59:03.336" v="1353" actId="478"/>
          <ac:spMkLst>
            <pc:docMk/>
            <pc:sldMk cId="0" sldId="273"/>
            <ac:spMk id="338954" creationId="{01F9F95B-450C-448D-A7DC-348B08F500A7}"/>
          </ac:spMkLst>
        </pc:spChg>
        <pc:spChg chg="del mod">
          <ac:chgData name="Amy Peerlinck" userId="2e0a81ea-8688-4c0e-9ff4-f3e2b489a1c3" providerId="ADAL" clId="{334FAA3E-39B9-4227-B0F9-98F35D0CC2DE}" dt="2024-01-30T22:59:03.336" v="1353" actId="478"/>
          <ac:spMkLst>
            <pc:docMk/>
            <pc:sldMk cId="0" sldId="273"/>
            <ac:spMk id="338955" creationId="{FC0529BC-6359-4022-9995-F11D552380AB}"/>
          </ac:spMkLst>
        </pc:spChg>
        <pc:spChg chg="del mod">
          <ac:chgData name="Amy Peerlinck" userId="2e0a81ea-8688-4c0e-9ff4-f3e2b489a1c3" providerId="ADAL" clId="{334FAA3E-39B9-4227-B0F9-98F35D0CC2DE}" dt="2024-01-30T22:59:03.336" v="1353" actId="478"/>
          <ac:spMkLst>
            <pc:docMk/>
            <pc:sldMk cId="0" sldId="273"/>
            <ac:spMk id="338956" creationId="{A2BF6BAD-D7C8-4988-9344-547648417E27}"/>
          </ac:spMkLst>
        </pc:spChg>
        <pc:picChg chg="add mod">
          <ac:chgData name="Amy Peerlinck" userId="2e0a81ea-8688-4c0e-9ff4-f3e2b489a1c3" providerId="ADAL" clId="{334FAA3E-39B9-4227-B0F9-98F35D0CC2DE}" dt="2024-01-30T22:59:13.692" v="1358" actId="1076"/>
          <ac:picMkLst>
            <pc:docMk/>
            <pc:sldMk cId="0" sldId="273"/>
            <ac:picMk id="11266" creationId="{358CA0FB-FCA2-4222-A3E9-ACC960BEA823}"/>
          </ac:picMkLst>
        </pc:picChg>
        <pc:picChg chg="del mod">
          <ac:chgData name="Amy Peerlinck" userId="2e0a81ea-8688-4c0e-9ff4-f3e2b489a1c3" providerId="ADAL" clId="{334FAA3E-39B9-4227-B0F9-98F35D0CC2DE}" dt="2024-01-30T22:59:03.886" v="1354" actId="478"/>
          <ac:picMkLst>
            <pc:docMk/>
            <pc:sldMk cId="0" sldId="273"/>
            <ac:picMk id="338948" creationId="{7F1D465F-20CC-47BF-8961-0D5BFF4CC52A}"/>
          </ac:picMkLst>
        </pc:picChg>
      </pc:sldChg>
      <pc:sldChg chg="ord">
        <pc:chgData name="Amy Peerlinck" userId="2e0a81ea-8688-4c0e-9ff4-f3e2b489a1c3" providerId="ADAL" clId="{334FAA3E-39B9-4227-B0F9-98F35D0CC2DE}" dt="2024-01-30T23:05:22.683" v="1504"/>
        <pc:sldMkLst>
          <pc:docMk/>
          <pc:sldMk cId="1986492550" sldId="277"/>
        </pc:sldMkLst>
      </pc:sldChg>
      <pc:sldChg chg="modSp add mod ord">
        <pc:chgData name="Amy Peerlinck" userId="2e0a81ea-8688-4c0e-9ff4-f3e2b489a1c3" providerId="ADAL" clId="{334FAA3E-39B9-4227-B0F9-98F35D0CC2DE}" dt="2024-01-30T23:05:22.683" v="1504"/>
        <pc:sldMkLst>
          <pc:docMk/>
          <pc:sldMk cId="0" sldId="279"/>
        </pc:sldMkLst>
        <pc:spChg chg="mod">
          <ac:chgData name="Amy Peerlinck" userId="2e0a81ea-8688-4c0e-9ff4-f3e2b489a1c3" providerId="ADAL" clId="{334FAA3E-39B9-4227-B0F9-98F35D0CC2DE}" dt="2024-01-30T22:48:42.484" v="1128" actId="1076"/>
          <ac:spMkLst>
            <pc:docMk/>
            <pc:sldMk cId="0" sldId="279"/>
            <ac:spMk id="349186" creationId="{C61CC757-6EC8-4D73-82AA-A5440907CA67}"/>
          </ac:spMkLst>
        </pc:spChg>
        <pc:spChg chg="mod">
          <ac:chgData name="Amy Peerlinck" userId="2e0a81ea-8688-4c0e-9ff4-f3e2b489a1c3" providerId="ADAL" clId="{334FAA3E-39B9-4227-B0F9-98F35D0CC2DE}" dt="2024-01-30T23:03:43.301" v="1476" actId="20577"/>
          <ac:spMkLst>
            <pc:docMk/>
            <pc:sldMk cId="0" sldId="279"/>
            <ac:spMk id="349187" creationId="{C4F67543-15EE-4351-869F-FC771BD7C8CC}"/>
          </ac:spMkLst>
        </pc:spChg>
        <pc:spChg chg="mod">
          <ac:chgData name="Amy Peerlinck" userId="2e0a81ea-8688-4c0e-9ff4-f3e2b489a1c3" providerId="ADAL" clId="{334FAA3E-39B9-4227-B0F9-98F35D0CC2DE}" dt="2024-01-30T22:48:48.336" v="1131" actId="1076"/>
          <ac:spMkLst>
            <pc:docMk/>
            <pc:sldMk cId="0" sldId="279"/>
            <ac:spMk id="349188" creationId="{64DC0A43-8964-48FA-B798-F0554B39DCB2}"/>
          </ac:spMkLst>
        </pc:spChg>
        <pc:spChg chg="mod">
          <ac:chgData name="Amy Peerlinck" userId="2e0a81ea-8688-4c0e-9ff4-f3e2b489a1c3" providerId="ADAL" clId="{334FAA3E-39B9-4227-B0F9-98F35D0CC2DE}" dt="2024-01-30T22:48:48.336" v="1131" actId="1076"/>
          <ac:spMkLst>
            <pc:docMk/>
            <pc:sldMk cId="0" sldId="279"/>
            <ac:spMk id="349189" creationId="{B786FEF5-ADC2-4560-A4E6-03D3562ABDE8}"/>
          </ac:spMkLst>
        </pc:spChg>
        <pc:spChg chg="mod">
          <ac:chgData name="Amy Peerlinck" userId="2e0a81ea-8688-4c0e-9ff4-f3e2b489a1c3" providerId="ADAL" clId="{334FAA3E-39B9-4227-B0F9-98F35D0CC2DE}" dt="2024-01-30T22:48:48.336" v="1131" actId="1076"/>
          <ac:spMkLst>
            <pc:docMk/>
            <pc:sldMk cId="0" sldId="279"/>
            <ac:spMk id="349191" creationId="{3403F067-AD13-4378-8B8B-DF75445B5A3A}"/>
          </ac:spMkLst>
        </pc:spChg>
        <pc:spChg chg="mod">
          <ac:chgData name="Amy Peerlinck" userId="2e0a81ea-8688-4c0e-9ff4-f3e2b489a1c3" providerId="ADAL" clId="{334FAA3E-39B9-4227-B0F9-98F35D0CC2DE}" dt="2024-01-30T22:48:48.336" v="1131" actId="1076"/>
          <ac:spMkLst>
            <pc:docMk/>
            <pc:sldMk cId="0" sldId="279"/>
            <ac:spMk id="349193" creationId="{C62E23B7-D156-46A1-B0E9-24F22C6C8613}"/>
          </ac:spMkLst>
        </pc:spChg>
        <pc:spChg chg="mod">
          <ac:chgData name="Amy Peerlinck" userId="2e0a81ea-8688-4c0e-9ff4-f3e2b489a1c3" providerId="ADAL" clId="{334FAA3E-39B9-4227-B0F9-98F35D0CC2DE}" dt="2024-01-30T22:48:48.336" v="1131" actId="1076"/>
          <ac:spMkLst>
            <pc:docMk/>
            <pc:sldMk cId="0" sldId="279"/>
            <ac:spMk id="349194" creationId="{72608FAA-F94B-4E64-8C8B-2BCD4843579C}"/>
          </ac:spMkLst>
        </pc:spChg>
        <pc:spChg chg="mod">
          <ac:chgData name="Amy Peerlinck" userId="2e0a81ea-8688-4c0e-9ff4-f3e2b489a1c3" providerId="ADAL" clId="{334FAA3E-39B9-4227-B0F9-98F35D0CC2DE}" dt="2024-01-30T22:48:48.336" v="1131" actId="1076"/>
          <ac:spMkLst>
            <pc:docMk/>
            <pc:sldMk cId="0" sldId="279"/>
            <ac:spMk id="349195" creationId="{295A6DB7-F920-47A6-9AF6-194A954C78F1}"/>
          </ac:spMkLst>
        </pc:spChg>
        <pc:spChg chg="mod">
          <ac:chgData name="Amy Peerlinck" userId="2e0a81ea-8688-4c0e-9ff4-f3e2b489a1c3" providerId="ADAL" clId="{334FAA3E-39B9-4227-B0F9-98F35D0CC2DE}" dt="2024-01-30T22:48:48.336" v="1131" actId="1076"/>
          <ac:spMkLst>
            <pc:docMk/>
            <pc:sldMk cId="0" sldId="279"/>
            <ac:spMk id="349196" creationId="{9E9BC0A5-52D7-4BA5-901C-78376E89F034}"/>
          </ac:spMkLst>
        </pc:spChg>
        <pc:spChg chg="mod">
          <ac:chgData name="Amy Peerlinck" userId="2e0a81ea-8688-4c0e-9ff4-f3e2b489a1c3" providerId="ADAL" clId="{334FAA3E-39B9-4227-B0F9-98F35D0CC2DE}" dt="2024-01-30T22:48:48.336" v="1131" actId="1076"/>
          <ac:spMkLst>
            <pc:docMk/>
            <pc:sldMk cId="0" sldId="279"/>
            <ac:spMk id="349197" creationId="{9C0B6384-4652-4416-B3FB-A4BACADD69D5}"/>
          </ac:spMkLst>
        </pc:spChg>
        <pc:spChg chg="mod">
          <ac:chgData name="Amy Peerlinck" userId="2e0a81ea-8688-4c0e-9ff4-f3e2b489a1c3" providerId="ADAL" clId="{334FAA3E-39B9-4227-B0F9-98F35D0CC2DE}" dt="2024-01-30T22:48:48.336" v="1131" actId="1076"/>
          <ac:spMkLst>
            <pc:docMk/>
            <pc:sldMk cId="0" sldId="279"/>
            <ac:spMk id="349198" creationId="{10A1AE5C-F7D2-4307-9AB7-A07A00E98AA0}"/>
          </ac:spMkLst>
        </pc:spChg>
        <pc:spChg chg="mod">
          <ac:chgData name="Amy Peerlinck" userId="2e0a81ea-8688-4c0e-9ff4-f3e2b489a1c3" providerId="ADAL" clId="{334FAA3E-39B9-4227-B0F9-98F35D0CC2DE}" dt="2024-01-30T23:03:57.676" v="1478" actId="20577"/>
          <ac:spMkLst>
            <pc:docMk/>
            <pc:sldMk cId="0" sldId="279"/>
            <ac:spMk id="349199" creationId="{BC2E8EAE-6A87-4FCC-9F89-7992C0FF5350}"/>
          </ac:spMkLst>
        </pc:spChg>
        <pc:spChg chg="mod">
          <ac:chgData name="Amy Peerlinck" userId="2e0a81ea-8688-4c0e-9ff4-f3e2b489a1c3" providerId="ADAL" clId="{334FAA3E-39B9-4227-B0F9-98F35D0CC2DE}" dt="2024-01-30T22:48:57.632" v="1133" actId="1076"/>
          <ac:spMkLst>
            <pc:docMk/>
            <pc:sldMk cId="0" sldId="279"/>
            <ac:spMk id="349200" creationId="{F078FF44-015D-427B-B4E5-6998804D6AD1}"/>
          </ac:spMkLst>
        </pc:spChg>
        <pc:spChg chg="mod">
          <ac:chgData name="Amy Peerlinck" userId="2e0a81ea-8688-4c0e-9ff4-f3e2b489a1c3" providerId="ADAL" clId="{334FAA3E-39B9-4227-B0F9-98F35D0CC2DE}" dt="2024-01-30T22:48:57.632" v="1133" actId="1076"/>
          <ac:spMkLst>
            <pc:docMk/>
            <pc:sldMk cId="0" sldId="279"/>
            <ac:spMk id="349201" creationId="{3528B27E-0C74-4499-9BD9-E514BD9F9BFB}"/>
          </ac:spMkLst>
        </pc:spChg>
        <pc:spChg chg="mod">
          <ac:chgData name="Amy Peerlinck" userId="2e0a81ea-8688-4c0e-9ff4-f3e2b489a1c3" providerId="ADAL" clId="{334FAA3E-39B9-4227-B0F9-98F35D0CC2DE}" dt="2024-01-30T22:48:57.632" v="1133" actId="1076"/>
          <ac:spMkLst>
            <pc:docMk/>
            <pc:sldMk cId="0" sldId="279"/>
            <ac:spMk id="349202" creationId="{6A2A7CC5-4013-4E62-AB86-C090178D0623}"/>
          </ac:spMkLst>
        </pc:spChg>
        <pc:graphicFrameChg chg="mod">
          <ac:chgData name="Amy Peerlinck" userId="2e0a81ea-8688-4c0e-9ff4-f3e2b489a1c3" providerId="ADAL" clId="{334FAA3E-39B9-4227-B0F9-98F35D0CC2DE}" dt="2024-01-30T22:48:57.632" v="1133" actId="1076"/>
          <ac:graphicFrameMkLst>
            <pc:docMk/>
            <pc:sldMk cId="0" sldId="279"/>
            <ac:graphicFrameMk id="349190" creationId="{EF1DB124-50A4-49BB-BA44-F64BE1147353}"/>
          </ac:graphicFrameMkLst>
        </pc:graphicFrameChg>
        <pc:graphicFrameChg chg="mod">
          <ac:chgData name="Amy Peerlinck" userId="2e0a81ea-8688-4c0e-9ff4-f3e2b489a1c3" providerId="ADAL" clId="{334FAA3E-39B9-4227-B0F9-98F35D0CC2DE}" dt="2024-01-30T22:48:48.336" v="1131" actId="1076"/>
          <ac:graphicFrameMkLst>
            <pc:docMk/>
            <pc:sldMk cId="0" sldId="279"/>
            <ac:graphicFrameMk id="349192" creationId="{EBE2A925-0419-4CFB-85FA-BBD5E9ECAACF}"/>
          </ac:graphicFrameMkLst>
        </pc:graphicFrameChg>
        <pc:graphicFrameChg chg="mod">
          <ac:chgData name="Amy Peerlinck" userId="2e0a81ea-8688-4c0e-9ff4-f3e2b489a1c3" providerId="ADAL" clId="{334FAA3E-39B9-4227-B0F9-98F35D0CC2DE}" dt="2024-01-30T22:48:48.336" v="1131" actId="1076"/>
          <ac:graphicFrameMkLst>
            <pc:docMk/>
            <pc:sldMk cId="0" sldId="279"/>
            <ac:graphicFrameMk id="349203" creationId="{93B0A91B-26AE-4C89-8611-DCF0FEAA129A}"/>
          </ac:graphicFrameMkLst>
        </pc:graphicFrameChg>
        <pc:graphicFrameChg chg="mod">
          <ac:chgData name="Amy Peerlinck" userId="2e0a81ea-8688-4c0e-9ff4-f3e2b489a1c3" providerId="ADAL" clId="{334FAA3E-39B9-4227-B0F9-98F35D0CC2DE}" dt="2024-01-30T22:48:48.336" v="1131" actId="1076"/>
          <ac:graphicFrameMkLst>
            <pc:docMk/>
            <pc:sldMk cId="0" sldId="279"/>
            <ac:graphicFrameMk id="349204" creationId="{687138F9-2638-4F45-B256-9363B5AB7A4F}"/>
          </ac:graphicFrameMkLst>
        </pc:graphicFrameChg>
        <pc:graphicFrameChg chg="mod">
          <ac:chgData name="Amy Peerlinck" userId="2e0a81ea-8688-4c0e-9ff4-f3e2b489a1c3" providerId="ADAL" clId="{334FAA3E-39B9-4227-B0F9-98F35D0CC2DE}" dt="2024-01-30T22:48:48.336" v="1131" actId="1076"/>
          <ac:graphicFrameMkLst>
            <pc:docMk/>
            <pc:sldMk cId="0" sldId="279"/>
            <ac:graphicFrameMk id="349205" creationId="{10FF8AD1-8962-4D51-A3FF-9BF0A20605ED}"/>
          </ac:graphicFrameMkLst>
        </pc:graphicFrameChg>
        <pc:graphicFrameChg chg="mod">
          <ac:chgData name="Amy Peerlinck" userId="2e0a81ea-8688-4c0e-9ff4-f3e2b489a1c3" providerId="ADAL" clId="{334FAA3E-39B9-4227-B0F9-98F35D0CC2DE}" dt="2024-01-30T22:48:48.336" v="1131" actId="1076"/>
          <ac:graphicFrameMkLst>
            <pc:docMk/>
            <pc:sldMk cId="0" sldId="279"/>
            <ac:graphicFrameMk id="349206" creationId="{9069068A-FB74-4BC0-BDE3-C9D03FA9357D}"/>
          </ac:graphicFrameMkLst>
        </pc:graphicFrameChg>
      </pc:sldChg>
      <pc:sldChg chg="modSp add mod">
        <pc:chgData name="Amy Peerlinck" userId="2e0a81ea-8688-4c0e-9ff4-f3e2b489a1c3" providerId="ADAL" clId="{334FAA3E-39B9-4227-B0F9-98F35D0CC2DE}" dt="2024-01-30T22:27:32.086" v="351" actId="6549"/>
        <pc:sldMkLst>
          <pc:docMk/>
          <pc:sldMk cId="0" sldId="282"/>
        </pc:sldMkLst>
        <pc:spChg chg="mod">
          <ac:chgData name="Amy Peerlinck" userId="2e0a81ea-8688-4c0e-9ff4-f3e2b489a1c3" providerId="ADAL" clId="{334FAA3E-39B9-4227-B0F9-98F35D0CC2DE}" dt="2024-01-30T22:27:32.086" v="351" actId="6549"/>
          <ac:spMkLst>
            <pc:docMk/>
            <pc:sldMk cId="0" sldId="282"/>
            <ac:spMk id="19458" creationId="{353D5657-72A8-45E0-BC5F-E35576521C23}"/>
          </ac:spMkLst>
        </pc:spChg>
        <pc:spChg chg="mod">
          <ac:chgData name="Amy Peerlinck" userId="2e0a81ea-8688-4c0e-9ff4-f3e2b489a1c3" providerId="ADAL" clId="{334FAA3E-39B9-4227-B0F9-98F35D0CC2DE}" dt="2024-01-30T20:38:16.741" v="72" actId="1076"/>
          <ac:spMkLst>
            <pc:docMk/>
            <pc:sldMk cId="0" sldId="282"/>
            <ac:spMk id="796679" creationId="{C2C789CA-87BF-4E42-A460-7935426EB7F0}"/>
          </ac:spMkLst>
        </pc:spChg>
        <pc:spChg chg="mod">
          <ac:chgData name="Amy Peerlinck" userId="2e0a81ea-8688-4c0e-9ff4-f3e2b489a1c3" providerId="ADAL" clId="{334FAA3E-39B9-4227-B0F9-98F35D0CC2DE}" dt="2024-01-30T20:37:45.385" v="61" actId="108"/>
          <ac:spMkLst>
            <pc:docMk/>
            <pc:sldMk cId="0" sldId="282"/>
            <ac:spMk id="796680" creationId="{CAB1C610-3D0D-4E7D-9DAF-CCEFAB2AE5E9}"/>
          </ac:spMkLst>
        </pc:spChg>
        <pc:spChg chg="mod">
          <ac:chgData name="Amy Peerlinck" userId="2e0a81ea-8688-4c0e-9ff4-f3e2b489a1c3" providerId="ADAL" clId="{334FAA3E-39B9-4227-B0F9-98F35D0CC2DE}" dt="2024-01-30T20:37:38.666" v="59" actId="2711"/>
          <ac:spMkLst>
            <pc:docMk/>
            <pc:sldMk cId="0" sldId="282"/>
            <ac:spMk id="796681" creationId="{16DBF21B-1DAE-47B8-9DA1-DAA0E18AA4ED}"/>
          </ac:spMkLst>
        </pc:spChg>
        <pc:spChg chg="mod">
          <ac:chgData name="Amy Peerlinck" userId="2e0a81ea-8688-4c0e-9ff4-f3e2b489a1c3" providerId="ADAL" clId="{334FAA3E-39B9-4227-B0F9-98F35D0CC2DE}" dt="2024-01-30T20:38:10.118" v="70" actId="20577"/>
          <ac:spMkLst>
            <pc:docMk/>
            <pc:sldMk cId="0" sldId="282"/>
            <ac:spMk id="796682" creationId="{4F216A09-080D-4097-991C-E9AF04ED430C}"/>
          </ac:spMkLst>
        </pc:spChg>
        <pc:spChg chg="mod">
          <ac:chgData name="Amy Peerlinck" userId="2e0a81ea-8688-4c0e-9ff4-f3e2b489a1c3" providerId="ADAL" clId="{334FAA3E-39B9-4227-B0F9-98F35D0CC2DE}" dt="2024-01-30T20:37:47.248" v="62" actId="108"/>
          <ac:spMkLst>
            <pc:docMk/>
            <pc:sldMk cId="0" sldId="282"/>
            <ac:spMk id="796684" creationId="{72C921B4-06C0-4C81-9F1A-3B51BA389A07}"/>
          </ac:spMkLst>
        </pc:spChg>
        <pc:spChg chg="mod">
          <ac:chgData name="Amy Peerlinck" userId="2e0a81ea-8688-4c0e-9ff4-f3e2b489a1c3" providerId="ADAL" clId="{334FAA3E-39B9-4227-B0F9-98F35D0CC2DE}" dt="2024-01-30T20:36:41.877" v="49" actId="14100"/>
          <ac:spMkLst>
            <pc:docMk/>
            <pc:sldMk cId="0" sldId="282"/>
            <ac:spMk id="796685" creationId="{C09D189C-9B20-477D-847D-2668CCCA70CC}"/>
          </ac:spMkLst>
        </pc:spChg>
        <pc:spChg chg="mod">
          <ac:chgData name="Amy Peerlinck" userId="2e0a81ea-8688-4c0e-9ff4-f3e2b489a1c3" providerId="ADAL" clId="{334FAA3E-39B9-4227-B0F9-98F35D0CC2DE}" dt="2024-01-30T20:38:07.468" v="69" actId="6549"/>
          <ac:spMkLst>
            <pc:docMk/>
            <pc:sldMk cId="0" sldId="282"/>
            <ac:spMk id="796686" creationId="{D74AA892-0F54-410B-AD01-D6796BB52B22}"/>
          </ac:spMkLst>
        </pc:spChg>
        <pc:graphicFrameChg chg="mod">
          <ac:chgData name="Amy Peerlinck" userId="2e0a81ea-8688-4c0e-9ff4-f3e2b489a1c3" providerId="ADAL" clId="{334FAA3E-39B9-4227-B0F9-98F35D0CC2DE}" dt="2024-01-30T20:36:39.764" v="48" actId="1076"/>
          <ac:graphicFrameMkLst>
            <pc:docMk/>
            <pc:sldMk cId="0" sldId="282"/>
            <ac:graphicFrameMk id="19459" creationId="{6A56C043-86D8-4BD7-8DEA-3175AE35074C}"/>
          </ac:graphicFrameMkLst>
        </pc:graphicFrameChg>
      </pc:sldChg>
      <pc:sldChg chg="modSp add mod modAnim">
        <pc:chgData name="Amy Peerlinck" userId="2e0a81ea-8688-4c0e-9ff4-f3e2b489a1c3" providerId="ADAL" clId="{334FAA3E-39B9-4227-B0F9-98F35D0CC2DE}" dt="2024-01-30T20:45:52.966" v="284" actId="20577"/>
        <pc:sldMkLst>
          <pc:docMk/>
          <pc:sldMk cId="0" sldId="284"/>
        </pc:sldMkLst>
        <pc:spChg chg="mod">
          <ac:chgData name="Amy Peerlinck" userId="2e0a81ea-8688-4c0e-9ff4-f3e2b489a1c3" providerId="ADAL" clId="{334FAA3E-39B9-4227-B0F9-98F35D0CC2DE}" dt="2024-01-30T20:39:04.481" v="78" actId="20577"/>
          <ac:spMkLst>
            <pc:docMk/>
            <pc:sldMk cId="0" sldId="284"/>
            <ac:spMk id="21506" creationId="{4ECEBA97-2503-4608-8C01-FFD1847D2A9B}"/>
          </ac:spMkLst>
        </pc:spChg>
        <pc:spChg chg="mod">
          <ac:chgData name="Amy Peerlinck" userId="2e0a81ea-8688-4c0e-9ff4-f3e2b489a1c3" providerId="ADAL" clId="{334FAA3E-39B9-4227-B0F9-98F35D0CC2DE}" dt="2024-01-30T20:45:52.966" v="284" actId="20577"/>
          <ac:spMkLst>
            <pc:docMk/>
            <pc:sldMk cId="0" sldId="284"/>
            <ac:spMk id="801795" creationId="{23F2D0EE-E5E1-43AF-BB21-1A378B99655D}"/>
          </ac:spMkLst>
        </pc:spChg>
      </pc:sldChg>
      <pc:sldChg chg="addSp delSp modSp add mod">
        <pc:chgData name="Amy Peerlinck" userId="2e0a81ea-8688-4c0e-9ff4-f3e2b489a1c3" providerId="ADAL" clId="{334FAA3E-39B9-4227-B0F9-98F35D0CC2DE}" dt="2024-01-30T20:53:38.761" v="324" actId="1076"/>
        <pc:sldMkLst>
          <pc:docMk/>
          <pc:sldMk cId="0" sldId="316"/>
        </pc:sldMkLst>
        <pc:spChg chg="mod">
          <ac:chgData name="Amy Peerlinck" userId="2e0a81ea-8688-4c0e-9ff4-f3e2b489a1c3" providerId="ADAL" clId="{334FAA3E-39B9-4227-B0F9-98F35D0CC2DE}" dt="2024-01-30T20:51:14.448" v="291" actId="207"/>
          <ac:spMkLst>
            <pc:docMk/>
            <pc:sldMk cId="0" sldId="316"/>
            <ac:spMk id="2" creationId="{00000000-0000-0000-0000-000000000000}"/>
          </ac:spMkLst>
        </pc:spChg>
        <pc:spChg chg="mod">
          <ac:chgData name="Amy Peerlinck" userId="2e0a81ea-8688-4c0e-9ff4-f3e2b489a1c3" providerId="ADAL" clId="{334FAA3E-39B9-4227-B0F9-98F35D0CC2DE}" dt="2024-01-30T20:51:20.591" v="293" actId="207"/>
          <ac:spMkLst>
            <pc:docMk/>
            <pc:sldMk cId="0" sldId="316"/>
            <ac:spMk id="3" creationId="{00000000-0000-0000-0000-000000000000}"/>
          </ac:spMkLst>
        </pc:spChg>
        <pc:spChg chg="del topLvl">
          <ac:chgData name="Amy Peerlinck" userId="2e0a81ea-8688-4c0e-9ff4-f3e2b489a1c3" providerId="ADAL" clId="{334FAA3E-39B9-4227-B0F9-98F35D0CC2DE}" dt="2024-01-30T20:53:00.909" v="314" actId="478"/>
          <ac:spMkLst>
            <pc:docMk/>
            <pc:sldMk cId="0" sldId="316"/>
            <ac:spMk id="5" creationId="{00000000-0000-0000-0000-000000000000}"/>
          </ac:spMkLst>
        </pc:spChg>
        <pc:spChg chg="del mod">
          <ac:chgData name="Amy Peerlinck" userId="2e0a81ea-8688-4c0e-9ff4-f3e2b489a1c3" providerId="ADAL" clId="{334FAA3E-39B9-4227-B0F9-98F35D0CC2DE}" dt="2024-01-30T20:52:50.990" v="309" actId="478"/>
          <ac:spMkLst>
            <pc:docMk/>
            <pc:sldMk cId="0" sldId="316"/>
            <ac:spMk id="7" creationId="{00000000-0000-0000-0000-000000000000}"/>
          </ac:spMkLst>
        </pc:spChg>
        <pc:spChg chg="del">
          <ac:chgData name="Amy Peerlinck" userId="2e0a81ea-8688-4c0e-9ff4-f3e2b489a1c3" providerId="ADAL" clId="{334FAA3E-39B9-4227-B0F9-98F35D0CC2DE}" dt="2024-01-30T20:52:56.561" v="311" actId="478"/>
          <ac:spMkLst>
            <pc:docMk/>
            <pc:sldMk cId="0" sldId="316"/>
            <ac:spMk id="10" creationId="{00000000-0000-0000-0000-000000000000}"/>
          </ac:spMkLst>
        </pc:spChg>
        <pc:spChg chg="mod">
          <ac:chgData name="Amy Peerlinck" userId="2e0a81ea-8688-4c0e-9ff4-f3e2b489a1c3" providerId="ADAL" clId="{334FAA3E-39B9-4227-B0F9-98F35D0CC2DE}" dt="2024-01-30T20:53:38.761" v="324" actId="1076"/>
          <ac:spMkLst>
            <pc:docMk/>
            <pc:sldMk cId="0" sldId="316"/>
            <ac:spMk id="12" creationId="{00000000-0000-0000-0000-000000000000}"/>
          </ac:spMkLst>
        </pc:spChg>
        <pc:spChg chg="del">
          <ac:chgData name="Amy Peerlinck" userId="2e0a81ea-8688-4c0e-9ff4-f3e2b489a1c3" providerId="ADAL" clId="{334FAA3E-39B9-4227-B0F9-98F35D0CC2DE}" dt="2024-01-30T20:52:25.419" v="301" actId="478"/>
          <ac:spMkLst>
            <pc:docMk/>
            <pc:sldMk cId="0" sldId="316"/>
            <ac:spMk id="13" creationId="{00000000-0000-0000-0000-000000000000}"/>
          </ac:spMkLst>
        </pc:spChg>
        <pc:spChg chg="add mod ord">
          <ac:chgData name="Amy Peerlinck" userId="2e0a81ea-8688-4c0e-9ff4-f3e2b489a1c3" providerId="ADAL" clId="{334FAA3E-39B9-4227-B0F9-98F35D0CC2DE}" dt="2024-01-30T20:53:38.761" v="324" actId="1076"/>
          <ac:spMkLst>
            <pc:docMk/>
            <pc:sldMk cId="0" sldId="316"/>
            <ac:spMk id="14" creationId="{337F1697-F344-4207-BBB3-A6FAB39874FF}"/>
          </ac:spMkLst>
        </pc:spChg>
        <pc:grpChg chg="add del mod">
          <ac:chgData name="Amy Peerlinck" userId="2e0a81ea-8688-4c0e-9ff4-f3e2b489a1c3" providerId="ADAL" clId="{334FAA3E-39B9-4227-B0F9-98F35D0CC2DE}" dt="2024-01-30T20:53:00.909" v="314" actId="478"/>
          <ac:grpSpMkLst>
            <pc:docMk/>
            <pc:sldMk cId="0" sldId="316"/>
            <ac:grpSpMk id="4" creationId="{00000000-0000-0000-0000-000000000000}"/>
          </ac:grpSpMkLst>
        </pc:grpChg>
        <pc:picChg chg="mod topLvl">
          <ac:chgData name="Amy Peerlinck" userId="2e0a81ea-8688-4c0e-9ff4-f3e2b489a1c3" providerId="ADAL" clId="{334FAA3E-39B9-4227-B0F9-98F35D0CC2DE}" dt="2024-01-30T20:53:38.761" v="324" actId="1076"/>
          <ac:picMkLst>
            <pc:docMk/>
            <pc:sldMk cId="0" sldId="316"/>
            <ac:picMk id="6" creationId="{00000000-0000-0000-0000-000000000000}"/>
          </ac:picMkLst>
        </pc:picChg>
        <pc:picChg chg="del mod">
          <ac:chgData name="Amy Peerlinck" userId="2e0a81ea-8688-4c0e-9ff4-f3e2b489a1c3" providerId="ADAL" clId="{334FAA3E-39B9-4227-B0F9-98F35D0CC2DE}" dt="2024-01-30T20:52:50.990" v="309" actId="478"/>
          <ac:picMkLst>
            <pc:docMk/>
            <pc:sldMk cId="0" sldId="316"/>
            <ac:picMk id="8" creationId="{00000000-0000-0000-0000-000000000000}"/>
          </ac:picMkLst>
        </pc:picChg>
        <pc:picChg chg="del">
          <ac:chgData name="Amy Peerlinck" userId="2e0a81ea-8688-4c0e-9ff4-f3e2b489a1c3" providerId="ADAL" clId="{334FAA3E-39B9-4227-B0F9-98F35D0CC2DE}" dt="2024-01-30T20:51:30.572" v="296" actId="478"/>
          <ac:picMkLst>
            <pc:docMk/>
            <pc:sldMk cId="0" sldId="316"/>
            <ac:picMk id="9" creationId="{00000000-0000-0000-0000-000000000000}"/>
          </ac:picMkLst>
        </pc:picChg>
        <pc:picChg chg="del">
          <ac:chgData name="Amy Peerlinck" userId="2e0a81ea-8688-4c0e-9ff4-f3e2b489a1c3" providerId="ADAL" clId="{334FAA3E-39B9-4227-B0F9-98F35D0CC2DE}" dt="2024-01-30T20:51:23.167" v="294" actId="478"/>
          <ac:picMkLst>
            <pc:docMk/>
            <pc:sldMk cId="0" sldId="316"/>
            <ac:picMk id="11" creationId="{00000000-0000-0000-0000-000000000000}"/>
          </ac:picMkLst>
        </pc:picChg>
        <pc:cxnChg chg="add mod">
          <ac:chgData name="Amy Peerlinck" userId="2e0a81ea-8688-4c0e-9ff4-f3e2b489a1c3" providerId="ADAL" clId="{334FAA3E-39B9-4227-B0F9-98F35D0CC2DE}" dt="2024-01-30T20:53:38.761" v="324" actId="1076"/>
          <ac:cxnSpMkLst>
            <pc:docMk/>
            <pc:sldMk cId="0" sldId="316"/>
            <ac:cxnSpMk id="16" creationId="{6B4C39DE-5386-4D76-8EEC-61F59DB8F470}"/>
          </ac:cxnSpMkLst>
        </pc:cxnChg>
      </pc:sldChg>
      <pc:sldChg chg="addSp delSp modSp add mod modAnim">
        <pc:chgData name="Amy Peerlinck" userId="2e0a81ea-8688-4c0e-9ff4-f3e2b489a1c3" providerId="ADAL" clId="{334FAA3E-39B9-4227-B0F9-98F35D0CC2DE}" dt="2024-01-30T22:27:25.221" v="347" actId="20577"/>
        <pc:sldMkLst>
          <pc:docMk/>
          <pc:sldMk cId="0" sldId="318"/>
        </pc:sldMkLst>
        <pc:spChg chg="add mod">
          <ac:chgData name="Amy Peerlinck" userId="2e0a81ea-8688-4c0e-9ff4-f3e2b489a1c3" providerId="ADAL" clId="{334FAA3E-39B9-4227-B0F9-98F35D0CC2DE}" dt="2024-01-30T20:34:47.548" v="32" actId="1076"/>
          <ac:spMkLst>
            <pc:docMk/>
            <pc:sldMk cId="0" sldId="318"/>
            <ac:spMk id="2" creationId="{E8ACE083-7E43-4608-9E38-D561E9D17763}"/>
          </ac:spMkLst>
        </pc:spChg>
        <pc:spChg chg="add mod">
          <ac:chgData name="Amy Peerlinck" userId="2e0a81ea-8688-4c0e-9ff4-f3e2b489a1c3" providerId="ADAL" clId="{334FAA3E-39B9-4227-B0F9-98F35D0CC2DE}" dt="2024-01-30T20:34:51.396" v="33" actId="1076"/>
          <ac:spMkLst>
            <pc:docMk/>
            <pc:sldMk cId="0" sldId="318"/>
            <ac:spMk id="3" creationId="{FCFB572F-29F9-42A8-AE2E-3B7AF243C4AD}"/>
          </ac:spMkLst>
        </pc:spChg>
        <pc:spChg chg="mod">
          <ac:chgData name="Amy Peerlinck" userId="2e0a81ea-8688-4c0e-9ff4-f3e2b489a1c3" providerId="ADAL" clId="{334FAA3E-39B9-4227-B0F9-98F35D0CC2DE}" dt="2024-01-30T22:27:25.221" v="347" actId="20577"/>
          <ac:spMkLst>
            <pc:docMk/>
            <pc:sldMk cId="0" sldId="318"/>
            <ac:spMk id="62466" creationId="{0DDC022E-2E5A-4D7C-98E0-FD050A0D5DFE}"/>
          </ac:spMkLst>
        </pc:spChg>
        <pc:spChg chg="mod">
          <ac:chgData name="Amy Peerlinck" userId="2e0a81ea-8688-4c0e-9ff4-f3e2b489a1c3" providerId="ADAL" clId="{334FAA3E-39B9-4227-B0F9-98F35D0CC2DE}" dt="2024-01-30T20:34:23.942" v="23" actId="1076"/>
          <ac:spMkLst>
            <pc:docMk/>
            <pc:sldMk cId="0" sldId="318"/>
            <ac:spMk id="62467" creationId="{DD2EC5C2-45F2-4BEB-8DD8-ABA90B05BFAC}"/>
          </ac:spMkLst>
        </pc:spChg>
        <pc:spChg chg="mod">
          <ac:chgData name="Amy Peerlinck" userId="2e0a81ea-8688-4c0e-9ff4-f3e2b489a1c3" providerId="ADAL" clId="{334FAA3E-39B9-4227-B0F9-98F35D0CC2DE}" dt="2024-01-30T20:34:23.942" v="23" actId="1076"/>
          <ac:spMkLst>
            <pc:docMk/>
            <pc:sldMk cId="0" sldId="318"/>
            <ac:spMk id="62468" creationId="{3343DE83-9B53-4BDE-871F-6FFE41A023BF}"/>
          </ac:spMkLst>
        </pc:spChg>
        <pc:spChg chg="mod">
          <ac:chgData name="Amy Peerlinck" userId="2e0a81ea-8688-4c0e-9ff4-f3e2b489a1c3" providerId="ADAL" clId="{334FAA3E-39B9-4227-B0F9-98F35D0CC2DE}" dt="2024-01-30T20:34:23.942" v="23" actId="1076"/>
          <ac:spMkLst>
            <pc:docMk/>
            <pc:sldMk cId="0" sldId="318"/>
            <ac:spMk id="62469" creationId="{56C7782F-0FE0-47F7-894E-8D6CFC8BFB8E}"/>
          </ac:spMkLst>
        </pc:spChg>
        <pc:spChg chg="mod">
          <ac:chgData name="Amy Peerlinck" userId="2e0a81ea-8688-4c0e-9ff4-f3e2b489a1c3" providerId="ADAL" clId="{334FAA3E-39B9-4227-B0F9-98F35D0CC2DE}" dt="2024-01-30T20:34:23.942" v="23" actId="1076"/>
          <ac:spMkLst>
            <pc:docMk/>
            <pc:sldMk cId="0" sldId="318"/>
            <ac:spMk id="62471" creationId="{71EC464D-A014-44DE-B7D3-28ED9F544652}"/>
          </ac:spMkLst>
        </pc:spChg>
        <pc:spChg chg="mod">
          <ac:chgData name="Amy Peerlinck" userId="2e0a81ea-8688-4c0e-9ff4-f3e2b489a1c3" providerId="ADAL" clId="{334FAA3E-39B9-4227-B0F9-98F35D0CC2DE}" dt="2024-01-30T20:34:23.942" v="23" actId="1076"/>
          <ac:spMkLst>
            <pc:docMk/>
            <pc:sldMk cId="0" sldId="318"/>
            <ac:spMk id="62472" creationId="{A50280B4-D1DF-4E32-AE7E-06387959CECE}"/>
          </ac:spMkLst>
        </pc:spChg>
        <pc:spChg chg="mod">
          <ac:chgData name="Amy Peerlinck" userId="2e0a81ea-8688-4c0e-9ff4-f3e2b489a1c3" providerId="ADAL" clId="{334FAA3E-39B9-4227-B0F9-98F35D0CC2DE}" dt="2024-01-30T20:35:13.263" v="35" actId="208"/>
          <ac:spMkLst>
            <pc:docMk/>
            <pc:sldMk cId="0" sldId="318"/>
            <ac:spMk id="62474" creationId="{9130455E-688C-466A-BE9C-C5F66A60D5AE}"/>
          </ac:spMkLst>
        </pc:spChg>
        <pc:spChg chg="mod">
          <ac:chgData name="Amy Peerlinck" userId="2e0a81ea-8688-4c0e-9ff4-f3e2b489a1c3" providerId="ADAL" clId="{334FAA3E-39B9-4227-B0F9-98F35D0CC2DE}" dt="2024-01-30T20:35:04.287" v="34" actId="208"/>
          <ac:spMkLst>
            <pc:docMk/>
            <pc:sldMk cId="0" sldId="318"/>
            <ac:spMk id="62478" creationId="{3C0AE7B4-6918-44E3-9906-152D556C301D}"/>
          </ac:spMkLst>
        </pc:spChg>
        <pc:spChg chg="mod">
          <ac:chgData name="Amy Peerlinck" userId="2e0a81ea-8688-4c0e-9ff4-f3e2b489a1c3" providerId="ADAL" clId="{334FAA3E-39B9-4227-B0F9-98F35D0CC2DE}" dt="2024-01-30T20:35:04.287" v="34" actId="208"/>
          <ac:spMkLst>
            <pc:docMk/>
            <pc:sldMk cId="0" sldId="318"/>
            <ac:spMk id="62479" creationId="{018FEF87-D685-466E-926C-BCFAF1B4850F}"/>
          </ac:spMkLst>
        </pc:spChg>
        <pc:spChg chg="del mod">
          <ac:chgData name="Amy Peerlinck" userId="2e0a81ea-8688-4c0e-9ff4-f3e2b489a1c3" providerId="ADAL" clId="{334FAA3E-39B9-4227-B0F9-98F35D0CC2DE}" dt="2024-01-30T20:34:33.749" v="26" actId="478"/>
          <ac:spMkLst>
            <pc:docMk/>
            <pc:sldMk cId="0" sldId="318"/>
            <ac:spMk id="62481" creationId="{A231409D-7036-4093-9373-6E5C8531CF5C}"/>
          </ac:spMkLst>
        </pc:spChg>
        <pc:spChg chg="del mod">
          <ac:chgData name="Amy Peerlinck" userId="2e0a81ea-8688-4c0e-9ff4-f3e2b489a1c3" providerId="ADAL" clId="{334FAA3E-39B9-4227-B0F9-98F35D0CC2DE}" dt="2024-01-30T20:34:32.603" v="25" actId="478"/>
          <ac:spMkLst>
            <pc:docMk/>
            <pc:sldMk cId="0" sldId="318"/>
            <ac:spMk id="62482" creationId="{23B6EF19-1D22-4D69-B297-B55EF1C588B6}"/>
          </ac:spMkLst>
        </pc:spChg>
        <pc:spChg chg="mod">
          <ac:chgData name="Amy Peerlinck" userId="2e0a81ea-8688-4c0e-9ff4-f3e2b489a1c3" providerId="ADAL" clId="{334FAA3E-39B9-4227-B0F9-98F35D0CC2DE}" dt="2024-01-30T20:34:23.942" v="23" actId="1076"/>
          <ac:spMkLst>
            <pc:docMk/>
            <pc:sldMk cId="0" sldId="318"/>
            <ac:spMk id="62487" creationId="{79AEE8F0-952E-4667-BDAB-9325323DB72E}"/>
          </ac:spMkLst>
        </pc:spChg>
        <pc:spChg chg="mod">
          <ac:chgData name="Amy Peerlinck" userId="2e0a81ea-8688-4c0e-9ff4-f3e2b489a1c3" providerId="ADAL" clId="{334FAA3E-39B9-4227-B0F9-98F35D0CC2DE}" dt="2024-01-30T20:34:23.942" v="23" actId="1076"/>
          <ac:spMkLst>
            <pc:docMk/>
            <pc:sldMk cId="0" sldId="318"/>
            <ac:spMk id="62488" creationId="{FCD23E5C-F425-425F-8483-89148D6AAAC3}"/>
          </ac:spMkLst>
        </pc:spChg>
        <pc:grpChg chg="mod">
          <ac:chgData name="Amy Peerlinck" userId="2e0a81ea-8688-4c0e-9ff4-f3e2b489a1c3" providerId="ADAL" clId="{334FAA3E-39B9-4227-B0F9-98F35D0CC2DE}" dt="2024-01-30T20:34:23.942" v="23" actId="1076"/>
          <ac:grpSpMkLst>
            <pc:docMk/>
            <pc:sldMk cId="0" sldId="318"/>
            <ac:grpSpMk id="62483" creationId="{06F5786B-6F3B-4A11-A57C-A44003F819DA}"/>
          </ac:grpSpMkLst>
        </pc:grpChg>
        <pc:grpChg chg="mod">
          <ac:chgData name="Amy Peerlinck" userId="2e0a81ea-8688-4c0e-9ff4-f3e2b489a1c3" providerId="ADAL" clId="{334FAA3E-39B9-4227-B0F9-98F35D0CC2DE}" dt="2024-01-30T20:34:23.942" v="23" actId="1076"/>
          <ac:grpSpMkLst>
            <pc:docMk/>
            <pc:sldMk cId="0" sldId="318"/>
            <ac:grpSpMk id="62490" creationId="{79FB8F54-4C32-4A31-B485-7CF83C35C949}"/>
          </ac:grpSpMkLst>
        </pc:grpChg>
        <pc:graphicFrameChg chg="add mod">
          <ac:chgData name="Amy Peerlinck" userId="2e0a81ea-8688-4c0e-9ff4-f3e2b489a1c3" providerId="ADAL" clId="{334FAA3E-39B9-4227-B0F9-98F35D0CC2DE}" dt="2024-01-30T20:35:39.655" v="40" actId="208"/>
          <ac:graphicFrameMkLst>
            <pc:docMk/>
            <pc:sldMk cId="0" sldId="318"/>
            <ac:graphicFrameMk id="19" creationId="{D76E5054-9028-4C37-988A-C597DE26CB46}"/>
          </ac:graphicFrameMkLst>
        </pc:graphicFrameChg>
        <pc:graphicFrameChg chg="add mod">
          <ac:chgData name="Amy Peerlinck" userId="2e0a81ea-8688-4c0e-9ff4-f3e2b489a1c3" providerId="ADAL" clId="{334FAA3E-39B9-4227-B0F9-98F35D0CC2DE}" dt="2024-01-30T20:35:55.754" v="45" actId="208"/>
          <ac:graphicFrameMkLst>
            <pc:docMk/>
            <pc:sldMk cId="0" sldId="318"/>
            <ac:graphicFrameMk id="20" creationId="{8138067A-5533-482F-A586-9EA7587DD2BC}"/>
          </ac:graphicFrameMkLst>
        </pc:graphicFrameChg>
      </pc:sldChg>
      <pc:sldChg chg="modSp del mod">
        <pc:chgData name="Amy Peerlinck" userId="2e0a81ea-8688-4c0e-9ff4-f3e2b489a1c3" providerId="ADAL" clId="{334FAA3E-39B9-4227-B0F9-98F35D0CC2DE}" dt="2024-01-30T23:05:08.720" v="1502" actId="47"/>
        <pc:sldMkLst>
          <pc:docMk/>
          <pc:sldMk cId="0" sldId="364"/>
        </pc:sldMkLst>
        <pc:spChg chg="mod">
          <ac:chgData name="Amy Peerlinck" userId="2e0a81ea-8688-4c0e-9ff4-f3e2b489a1c3" providerId="ADAL" clId="{334FAA3E-39B9-4227-B0F9-98F35D0CC2DE}" dt="2024-01-30T23:05:02.136" v="1501" actId="20577"/>
          <ac:spMkLst>
            <pc:docMk/>
            <pc:sldMk cId="0" sldId="364"/>
            <ac:spMk id="3" creationId="{00000000-0000-0000-0000-000000000000}"/>
          </ac:spMkLst>
        </pc:spChg>
      </pc:sldChg>
      <pc:sldChg chg="addSp delSp modSp new mod modClrScheme chgLayout">
        <pc:chgData name="Amy Peerlinck" userId="2e0a81ea-8688-4c0e-9ff4-f3e2b489a1c3" providerId="ADAL" clId="{334FAA3E-39B9-4227-B0F9-98F35D0CC2DE}" dt="2024-01-30T19:40:05.750" v="15" actId="20577"/>
        <pc:sldMkLst>
          <pc:docMk/>
          <pc:sldMk cId="2322806726" sldId="365"/>
        </pc:sldMkLst>
        <pc:spChg chg="del mod ord">
          <ac:chgData name="Amy Peerlinck" userId="2e0a81ea-8688-4c0e-9ff4-f3e2b489a1c3" providerId="ADAL" clId="{334FAA3E-39B9-4227-B0F9-98F35D0CC2DE}" dt="2024-01-30T19:40:02.106" v="1" actId="700"/>
          <ac:spMkLst>
            <pc:docMk/>
            <pc:sldMk cId="2322806726" sldId="365"/>
            <ac:spMk id="2" creationId="{0566283E-6BDA-4B28-BE8B-4FDAB53A7CD6}"/>
          </ac:spMkLst>
        </pc:spChg>
        <pc:spChg chg="del mod ord">
          <ac:chgData name="Amy Peerlinck" userId="2e0a81ea-8688-4c0e-9ff4-f3e2b489a1c3" providerId="ADAL" clId="{334FAA3E-39B9-4227-B0F9-98F35D0CC2DE}" dt="2024-01-30T19:40:02.106" v="1" actId="700"/>
          <ac:spMkLst>
            <pc:docMk/>
            <pc:sldMk cId="2322806726" sldId="365"/>
            <ac:spMk id="3" creationId="{8332C2CD-E053-4881-93A3-B22CE925ADC7}"/>
          </ac:spMkLst>
        </pc:spChg>
        <pc:spChg chg="mod ord">
          <ac:chgData name="Amy Peerlinck" userId="2e0a81ea-8688-4c0e-9ff4-f3e2b489a1c3" providerId="ADAL" clId="{334FAA3E-39B9-4227-B0F9-98F35D0CC2DE}" dt="2024-01-30T19:40:02.106" v="1" actId="700"/>
          <ac:spMkLst>
            <pc:docMk/>
            <pc:sldMk cId="2322806726" sldId="365"/>
            <ac:spMk id="4" creationId="{F2E496BB-D138-4F7A-AF6A-B3391855097A}"/>
          </ac:spMkLst>
        </pc:spChg>
        <pc:spChg chg="add mod ord">
          <ac:chgData name="Amy Peerlinck" userId="2e0a81ea-8688-4c0e-9ff4-f3e2b489a1c3" providerId="ADAL" clId="{334FAA3E-39B9-4227-B0F9-98F35D0CC2DE}" dt="2024-01-30T19:40:05.750" v="15" actId="20577"/>
          <ac:spMkLst>
            <pc:docMk/>
            <pc:sldMk cId="2322806726" sldId="365"/>
            <ac:spMk id="5" creationId="{81C1854A-6C94-43DB-BAEC-5A422C2C9E90}"/>
          </ac:spMkLst>
        </pc:spChg>
        <pc:spChg chg="add mod ord">
          <ac:chgData name="Amy Peerlinck" userId="2e0a81ea-8688-4c0e-9ff4-f3e2b489a1c3" providerId="ADAL" clId="{334FAA3E-39B9-4227-B0F9-98F35D0CC2DE}" dt="2024-01-30T19:40:02.106" v="1" actId="700"/>
          <ac:spMkLst>
            <pc:docMk/>
            <pc:sldMk cId="2322806726" sldId="365"/>
            <ac:spMk id="6" creationId="{EF8942EA-0BE2-4AA9-B0B3-69CC6BDD404B}"/>
          </ac:spMkLst>
        </pc:spChg>
      </pc:sldChg>
      <pc:sldChg chg="addSp delSp modSp new mod">
        <pc:chgData name="Amy Peerlinck" userId="2e0a81ea-8688-4c0e-9ff4-f3e2b489a1c3" providerId="ADAL" clId="{334FAA3E-39B9-4227-B0F9-98F35D0CC2DE}" dt="2024-01-30T22:33:18.581" v="486" actId="478"/>
        <pc:sldMkLst>
          <pc:docMk/>
          <pc:sldMk cId="1075478750" sldId="366"/>
        </pc:sldMkLst>
        <pc:spChg chg="mod">
          <ac:chgData name="Amy Peerlinck" userId="2e0a81ea-8688-4c0e-9ff4-f3e2b489a1c3" providerId="ADAL" clId="{334FAA3E-39B9-4227-B0F9-98F35D0CC2DE}" dt="2024-01-30T22:33:15.091" v="485" actId="20577"/>
          <ac:spMkLst>
            <pc:docMk/>
            <pc:sldMk cId="1075478750" sldId="366"/>
            <ac:spMk id="2" creationId="{0F76E962-5FA9-467F-86AF-227EA3A22D5E}"/>
          </ac:spMkLst>
        </pc:spChg>
        <pc:spChg chg="del">
          <ac:chgData name="Amy Peerlinck" userId="2e0a81ea-8688-4c0e-9ff4-f3e2b489a1c3" providerId="ADAL" clId="{334FAA3E-39B9-4227-B0F9-98F35D0CC2DE}" dt="2024-01-30T22:33:18.581" v="486" actId="478"/>
          <ac:spMkLst>
            <pc:docMk/>
            <pc:sldMk cId="1075478750" sldId="366"/>
            <ac:spMk id="3" creationId="{B33A94B2-488B-4F0A-AFBD-FE7C7E694E5F}"/>
          </ac:spMkLst>
        </pc:spChg>
        <pc:picChg chg="add mod">
          <ac:chgData name="Amy Peerlinck" userId="2e0a81ea-8688-4c0e-9ff4-f3e2b489a1c3" providerId="ADAL" clId="{334FAA3E-39B9-4227-B0F9-98F35D0CC2DE}" dt="2024-01-30T22:33:09.163" v="470" actId="1076"/>
          <ac:picMkLst>
            <pc:docMk/>
            <pc:sldMk cId="1075478750" sldId="366"/>
            <ac:picMk id="3074" creationId="{A9B701EF-BF7C-4673-A5EA-6ADEA819EC2C}"/>
          </ac:picMkLst>
        </pc:picChg>
      </pc:sldChg>
      <pc:sldChg chg="addSp modSp new mod modNotesTx">
        <pc:chgData name="Amy Peerlinck" userId="2e0a81ea-8688-4c0e-9ff4-f3e2b489a1c3" providerId="ADAL" clId="{334FAA3E-39B9-4227-B0F9-98F35D0CC2DE}" dt="2024-01-31T16:19:48.354" v="1977" actId="20577"/>
        <pc:sldMkLst>
          <pc:docMk/>
          <pc:sldMk cId="2504322076" sldId="367"/>
        </pc:sldMkLst>
        <pc:spChg chg="mod">
          <ac:chgData name="Amy Peerlinck" userId="2e0a81ea-8688-4c0e-9ff4-f3e2b489a1c3" providerId="ADAL" clId="{334FAA3E-39B9-4227-B0F9-98F35D0CC2DE}" dt="2024-01-31T16:19:48.354" v="1977" actId="20577"/>
          <ac:spMkLst>
            <pc:docMk/>
            <pc:sldMk cId="2504322076" sldId="367"/>
            <ac:spMk id="2" creationId="{3C1240A8-CD47-4979-963F-1B5CA12555D7}"/>
          </ac:spMkLst>
        </pc:spChg>
        <pc:spChg chg="mod">
          <ac:chgData name="Amy Peerlinck" userId="2e0a81ea-8688-4c0e-9ff4-f3e2b489a1c3" providerId="ADAL" clId="{334FAA3E-39B9-4227-B0F9-98F35D0CC2DE}" dt="2024-01-30T22:43:07.026" v="1113" actId="207"/>
          <ac:spMkLst>
            <pc:docMk/>
            <pc:sldMk cId="2504322076" sldId="367"/>
            <ac:spMk id="3" creationId="{CA82FB23-33C8-4DA0-954E-161A4B34208B}"/>
          </ac:spMkLst>
        </pc:spChg>
        <pc:picChg chg="add mod">
          <ac:chgData name="Amy Peerlinck" userId="2e0a81ea-8688-4c0e-9ff4-f3e2b489a1c3" providerId="ADAL" clId="{334FAA3E-39B9-4227-B0F9-98F35D0CC2DE}" dt="2024-01-30T22:42:53.152" v="1076" actId="1076"/>
          <ac:picMkLst>
            <pc:docMk/>
            <pc:sldMk cId="2504322076" sldId="367"/>
            <ac:picMk id="7170" creationId="{C10C7A2A-F64B-4B74-B72A-5FB30AE3D99A}"/>
          </ac:picMkLst>
        </pc:picChg>
      </pc:sldChg>
      <pc:sldChg chg="modSp new mod">
        <pc:chgData name="Amy Peerlinck" userId="2e0a81ea-8688-4c0e-9ff4-f3e2b489a1c3" providerId="ADAL" clId="{334FAA3E-39B9-4227-B0F9-98F35D0CC2DE}" dt="2024-01-30T22:35:50.140" v="576" actId="20577"/>
        <pc:sldMkLst>
          <pc:docMk/>
          <pc:sldMk cId="2546018163" sldId="368"/>
        </pc:sldMkLst>
        <pc:spChg chg="mod">
          <ac:chgData name="Amy Peerlinck" userId="2e0a81ea-8688-4c0e-9ff4-f3e2b489a1c3" providerId="ADAL" clId="{334FAA3E-39B9-4227-B0F9-98F35D0CC2DE}" dt="2024-01-30T22:34:56.323" v="547" actId="20577"/>
          <ac:spMkLst>
            <pc:docMk/>
            <pc:sldMk cId="2546018163" sldId="368"/>
            <ac:spMk id="2" creationId="{0D7F4A81-C441-4EB5-BBF7-90D638D5696C}"/>
          </ac:spMkLst>
        </pc:spChg>
        <pc:spChg chg="mod">
          <ac:chgData name="Amy Peerlinck" userId="2e0a81ea-8688-4c0e-9ff4-f3e2b489a1c3" providerId="ADAL" clId="{334FAA3E-39B9-4227-B0F9-98F35D0CC2DE}" dt="2024-01-30T22:35:50.140" v="576" actId="20577"/>
          <ac:spMkLst>
            <pc:docMk/>
            <pc:sldMk cId="2546018163" sldId="368"/>
            <ac:spMk id="3" creationId="{3AF3C4D5-E275-411E-914B-1D14359850B9}"/>
          </ac:spMkLst>
        </pc:spChg>
      </pc:sldChg>
      <pc:sldChg chg="addSp modSp add mod">
        <pc:chgData name="Amy Peerlinck" userId="2e0a81ea-8688-4c0e-9ff4-f3e2b489a1c3" providerId="ADAL" clId="{334FAA3E-39B9-4227-B0F9-98F35D0CC2DE}" dt="2024-01-30T22:42:42.073" v="1075" actId="1076"/>
        <pc:sldMkLst>
          <pc:docMk/>
          <pc:sldMk cId="0" sldId="369"/>
        </pc:sldMkLst>
        <pc:spChg chg="mod">
          <ac:chgData name="Amy Peerlinck" userId="2e0a81ea-8688-4c0e-9ff4-f3e2b489a1c3" providerId="ADAL" clId="{334FAA3E-39B9-4227-B0F9-98F35D0CC2DE}" dt="2024-01-30T22:36:21.093" v="581" actId="115"/>
          <ac:spMkLst>
            <pc:docMk/>
            <pc:sldMk cId="0" sldId="369"/>
            <ac:spMk id="105474" creationId="{7CEC3EF6-D8D8-42CE-9F75-2A7298263DE8}"/>
          </ac:spMkLst>
        </pc:spChg>
        <pc:picChg chg="add mod">
          <ac:chgData name="Amy Peerlinck" userId="2e0a81ea-8688-4c0e-9ff4-f3e2b489a1c3" providerId="ADAL" clId="{334FAA3E-39B9-4227-B0F9-98F35D0CC2DE}" dt="2024-01-30T22:42:42.073" v="1075" actId="1076"/>
          <ac:picMkLst>
            <pc:docMk/>
            <pc:sldMk cId="0" sldId="369"/>
            <ac:picMk id="8194" creationId="{0A94DA9F-0B67-4F72-B7F1-C763C24513BD}"/>
          </ac:picMkLst>
        </pc:picChg>
      </pc:sldChg>
      <pc:sldChg chg="addSp delSp modSp new mod modClrScheme chgLayout">
        <pc:chgData name="Amy Peerlinck" userId="2e0a81ea-8688-4c0e-9ff4-f3e2b489a1c3" providerId="ADAL" clId="{334FAA3E-39B9-4227-B0F9-98F35D0CC2DE}" dt="2024-01-30T22:37:11.027" v="711" actId="20577"/>
        <pc:sldMkLst>
          <pc:docMk/>
          <pc:sldMk cId="519681751" sldId="370"/>
        </pc:sldMkLst>
        <pc:spChg chg="mod ord">
          <ac:chgData name="Amy Peerlinck" userId="2e0a81ea-8688-4c0e-9ff4-f3e2b489a1c3" providerId="ADAL" clId="{334FAA3E-39B9-4227-B0F9-98F35D0CC2DE}" dt="2024-01-30T22:36:33.046" v="583" actId="700"/>
          <ac:spMkLst>
            <pc:docMk/>
            <pc:sldMk cId="519681751" sldId="370"/>
            <ac:spMk id="2" creationId="{3AAA5295-5160-4A80-919F-B6774BAB038C}"/>
          </ac:spMkLst>
        </pc:spChg>
        <pc:spChg chg="del mod ord">
          <ac:chgData name="Amy Peerlinck" userId="2e0a81ea-8688-4c0e-9ff4-f3e2b489a1c3" providerId="ADAL" clId="{334FAA3E-39B9-4227-B0F9-98F35D0CC2DE}" dt="2024-01-30T22:36:33.046" v="583" actId="700"/>
          <ac:spMkLst>
            <pc:docMk/>
            <pc:sldMk cId="519681751" sldId="370"/>
            <ac:spMk id="3" creationId="{B6E017B7-D47E-402E-92D0-235AAA9FAC48}"/>
          </ac:spMkLst>
        </pc:spChg>
        <pc:spChg chg="del mod ord">
          <ac:chgData name="Amy Peerlinck" userId="2e0a81ea-8688-4c0e-9ff4-f3e2b489a1c3" providerId="ADAL" clId="{334FAA3E-39B9-4227-B0F9-98F35D0CC2DE}" dt="2024-01-30T22:36:33.046" v="583" actId="700"/>
          <ac:spMkLst>
            <pc:docMk/>
            <pc:sldMk cId="519681751" sldId="370"/>
            <ac:spMk id="4" creationId="{CDA3EB42-BDEC-49FF-8134-FE7B712F0718}"/>
          </ac:spMkLst>
        </pc:spChg>
        <pc:spChg chg="add mod ord">
          <ac:chgData name="Amy Peerlinck" userId="2e0a81ea-8688-4c0e-9ff4-f3e2b489a1c3" providerId="ADAL" clId="{334FAA3E-39B9-4227-B0F9-98F35D0CC2DE}" dt="2024-01-30T22:36:48.467" v="615" actId="20577"/>
          <ac:spMkLst>
            <pc:docMk/>
            <pc:sldMk cId="519681751" sldId="370"/>
            <ac:spMk id="5" creationId="{6A7059B4-7405-4DE6-8880-D43832801C6A}"/>
          </ac:spMkLst>
        </pc:spChg>
        <pc:spChg chg="add mod ord">
          <ac:chgData name="Amy Peerlinck" userId="2e0a81ea-8688-4c0e-9ff4-f3e2b489a1c3" providerId="ADAL" clId="{334FAA3E-39B9-4227-B0F9-98F35D0CC2DE}" dt="2024-01-30T22:37:11.027" v="711" actId="20577"/>
          <ac:spMkLst>
            <pc:docMk/>
            <pc:sldMk cId="519681751" sldId="370"/>
            <ac:spMk id="6" creationId="{5E561F81-91A4-48E6-91C9-1EA135128563}"/>
          </ac:spMkLst>
        </pc:spChg>
      </pc:sldChg>
      <pc:sldChg chg="modSp new mod">
        <pc:chgData name="Amy Peerlinck" userId="2e0a81ea-8688-4c0e-9ff4-f3e2b489a1c3" providerId="ADAL" clId="{334FAA3E-39B9-4227-B0F9-98F35D0CC2DE}" dt="2024-01-30T22:42:07.604" v="1071" actId="20577"/>
        <pc:sldMkLst>
          <pc:docMk/>
          <pc:sldMk cId="3007754746" sldId="371"/>
        </pc:sldMkLst>
        <pc:spChg chg="mod">
          <ac:chgData name="Amy Peerlinck" userId="2e0a81ea-8688-4c0e-9ff4-f3e2b489a1c3" providerId="ADAL" clId="{334FAA3E-39B9-4227-B0F9-98F35D0CC2DE}" dt="2024-01-30T22:38:18.451" v="756" actId="20577"/>
          <ac:spMkLst>
            <pc:docMk/>
            <pc:sldMk cId="3007754746" sldId="371"/>
            <ac:spMk id="2" creationId="{B0084122-FA22-4311-81FF-FA790B6EA64B}"/>
          </ac:spMkLst>
        </pc:spChg>
        <pc:spChg chg="mod">
          <ac:chgData name="Amy Peerlinck" userId="2e0a81ea-8688-4c0e-9ff4-f3e2b489a1c3" providerId="ADAL" clId="{334FAA3E-39B9-4227-B0F9-98F35D0CC2DE}" dt="2024-01-30T22:42:07.604" v="1071" actId="20577"/>
          <ac:spMkLst>
            <pc:docMk/>
            <pc:sldMk cId="3007754746" sldId="371"/>
            <ac:spMk id="3" creationId="{3F57D189-93AF-4602-865C-200A2F2273ED}"/>
          </ac:spMkLst>
        </pc:spChg>
      </pc:sldChg>
      <pc:sldChg chg="delSp modSp add del mod">
        <pc:chgData name="Amy Peerlinck" userId="2e0a81ea-8688-4c0e-9ff4-f3e2b489a1c3" providerId="ADAL" clId="{334FAA3E-39B9-4227-B0F9-98F35D0CC2DE}" dt="2024-01-30T22:54:02.581" v="1317" actId="47"/>
        <pc:sldMkLst>
          <pc:docMk/>
          <pc:sldMk cId="0" sldId="372"/>
        </pc:sldMkLst>
        <pc:spChg chg="mod">
          <ac:chgData name="Amy Peerlinck" userId="2e0a81ea-8688-4c0e-9ff4-f3e2b489a1c3" providerId="ADAL" clId="{334FAA3E-39B9-4227-B0F9-98F35D0CC2DE}" dt="2024-01-30T22:47:20.159" v="1119" actId="6549"/>
          <ac:spMkLst>
            <pc:docMk/>
            <pc:sldMk cId="0" sldId="372"/>
            <ac:spMk id="336898" creationId="{2641BFFC-DD70-45C3-8B06-A4721940A5D5}"/>
          </ac:spMkLst>
        </pc:spChg>
        <pc:spChg chg="mod">
          <ac:chgData name="Amy Peerlinck" userId="2e0a81ea-8688-4c0e-9ff4-f3e2b489a1c3" providerId="ADAL" clId="{334FAA3E-39B9-4227-B0F9-98F35D0CC2DE}" dt="2024-01-30T22:47:33.474" v="1122" actId="20577"/>
          <ac:spMkLst>
            <pc:docMk/>
            <pc:sldMk cId="0" sldId="372"/>
            <ac:spMk id="336899" creationId="{652BBCF8-295D-48F8-AE4A-DE9F5CE4D2D4}"/>
          </ac:spMkLst>
        </pc:spChg>
        <pc:graphicFrameChg chg="del">
          <ac:chgData name="Amy Peerlinck" userId="2e0a81ea-8688-4c0e-9ff4-f3e2b489a1c3" providerId="ADAL" clId="{334FAA3E-39B9-4227-B0F9-98F35D0CC2DE}" dt="2024-01-30T22:47:22.299" v="1120" actId="478"/>
          <ac:graphicFrameMkLst>
            <pc:docMk/>
            <pc:sldMk cId="0" sldId="372"/>
            <ac:graphicFrameMk id="336902" creationId="{DE86E7F2-3F50-4895-A183-60D5F5BBB8F7}"/>
          </ac:graphicFrameMkLst>
        </pc:graphicFrameChg>
      </pc:sldChg>
      <pc:sldChg chg="modSp add mod ord">
        <pc:chgData name="Amy Peerlinck" userId="2e0a81ea-8688-4c0e-9ff4-f3e2b489a1c3" providerId="ADAL" clId="{334FAA3E-39B9-4227-B0F9-98F35D0CC2DE}" dt="2024-01-30T23:05:22.683" v="1504"/>
        <pc:sldMkLst>
          <pc:docMk/>
          <pc:sldMk cId="0" sldId="373"/>
        </pc:sldMkLst>
        <pc:spChg chg="mod">
          <ac:chgData name="Amy Peerlinck" userId="2e0a81ea-8688-4c0e-9ff4-f3e2b489a1c3" providerId="ADAL" clId="{334FAA3E-39B9-4227-B0F9-98F35D0CC2DE}" dt="2024-01-30T22:52:53.721" v="1303" actId="20577"/>
          <ac:spMkLst>
            <pc:docMk/>
            <pc:sldMk cId="0" sldId="373"/>
            <ac:spMk id="352259" creationId="{190409B0-25FD-45F4-B845-DBBDD4E9F7FC}"/>
          </ac:spMkLst>
        </pc:spChg>
        <pc:spChg chg="mod">
          <ac:chgData name="Amy Peerlinck" userId="2e0a81ea-8688-4c0e-9ff4-f3e2b489a1c3" providerId="ADAL" clId="{334FAA3E-39B9-4227-B0F9-98F35D0CC2DE}" dt="2024-01-30T22:51:23.346" v="1235" actId="207"/>
          <ac:spMkLst>
            <pc:docMk/>
            <pc:sldMk cId="0" sldId="373"/>
            <ac:spMk id="352261" creationId="{889B3A7A-C4BE-4774-93B2-C086D307CC17}"/>
          </ac:spMkLst>
        </pc:spChg>
        <pc:spChg chg="mod">
          <ac:chgData name="Amy Peerlinck" userId="2e0a81ea-8688-4c0e-9ff4-f3e2b489a1c3" providerId="ADAL" clId="{334FAA3E-39B9-4227-B0F9-98F35D0CC2DE}" dt="2024-01-30T22:51:28.718" v="1237" actId="208"/>
          <ac:spMkLst>
            <pc:docMk/>
            <pc:sldMk cId="0" sldId="373"/>
            <ac:spMk id="352262" creationId="{5754CF49-7757-4084-A439-2DB5F237E80A}"/>
          </ac:spMkLst>
        </pc:spChg>
        <pc:graphicFrameChg chg="mod">
          <ac:chgData name="Amy Peerlinck" userId="2e0a81ea-8688-4c0e-9ff4-f3e2b489a1c3" providerId="ADAL" clId="{334FAA3E-39B9-4227-B0F9-98F35D0CC2DE}" dt="2024-01-30T22:51:11.087" v="1232" actId="1076"/>
          <ac:graphicFrameMkLst>
            <pc:docMk/>
            <pc:sldMk cId="0" sldId="373"/>
            <ac:graphicFrameMk id="352260" creationId="{0E6E84D8-6F77-4962-9FE4-A9C79F8C7B64}"/>
          </ac:graphicFrameMkLst>
        </pc:graphicFrameChg>
      </pc:sldChg>
      <pc:sldChg chg="modSp add mod ord">
        <pc:chgData name="Amy Peerlinck" userId="2e0a81ea-8688-4c0e-9ff4-f3e2b489a1c3" providerId="ADAL" clId="{334FAA3E-39B9-4227-B0F9-98F35D0CC2DE}" dt="2024-01-30T23:05:22.683" v="1504"/>
        <pc:sldMkLst>
          <pc:docMk/>
          <pc:sldMk cId="0" sldId="374"/>
        </pc:sldMkLst>
        <pc:spChg chg="mod">
          <ac:chgData name="Amy Peerlinck" userId="2e0a81ea-8688-4c0e-9ff4-f3e2b489a1c3" providerId="ADAL" clId="{334FAA3E-39B9-4227-B0F9-98F35D0CC2DE}" dt="2024-01-30T22:50:57.871" v="1230" actId="20577"/>
          <ac:spMkLst>
            <pc:docMk/>
            <pc:sldMk cId="0" sldId="374"/>
            <ac:spMk id="354307" creationId="{43BA57C0-F602-49E1-AB5C-4E3182E89E67}"/>
          </ac:spMkLst>
        </pc:spChg>
      </pc:sldChg>
      <pc:sldChg chg="addSp modSp new mod">
        <pc:chgData name="Amy Peerlinck" userId="2e0a81ea-8688-4c0e-9ff4-f3e2b489a1c3" providerId="ADAL" clId="{334FAA3E-39B9-4227-B0F9-98F35D0CC2DE}" dt="2024-01-30T23:09:10.362" v="1626" actId="1076"/>
        <pc:sldMkLst>
          <pc:docMk/>
          <pc:sldMk cId="3411963856" sldId="375"/>
        </pc:sldMkLst>
        <pc:spChg chg="mod">
          <ac:chgData name="Amy Peerlinck" userId="2e0a81ea-8688-4c0e-9ff4-f3e2b489a1c3" providerId="ADAL" clId="{334FAA3E-39B9-4227-B0F9-98F35D0CC2DE}" dt="2024-01-30T23:06:00.612" v="1521" actId="20577"/>
          <ac:spMkLst>
            <pc:docMk/>
            <pc:sldMk cId="3411963856" sldId="375"/>
            <ac:spMk id="2" creationId="{4453929A-FB5C-48D0-8CA3-75F1E75CABF4}"/>
          </ac:spMkLst>
        </pc:spChg>
        <pc:spChg chg="mod">
          <ac:chgData name="Amy Peerlinck" userId="2e0a81ea-8688-4c0e-9ff4-f3e2b489a1c3" providerId="ADAL" clId="{334FAA3E-39B9-4227-B0F9-98F35D0CC2DE}" dt="2024-01-30T23:09:06.914" v="1625" actId="1076"/>
          <ac:spMkLst>
            <pc:docMk/>
            <pc:sldMk cId="3411963856" sldId="375"/>
            <ac:spMk id="3" creationId="{85087E25-75CD-4EC9-80B0-3ABFD6F6BBC0}"/>
          </ac:spMkLst>
        </pc:spChg>
        <pc:picChg chg="add mod">
          <ac:chgData name="Amy Peerlinck" userId="2e0a81ea-8688-4c0e-9ff4-f3e2b489a1c3" providerId="ADAL" clId="{334FAA3E-39B9-4227-B0F9-98F35D0CC2DE}" dt="2024-01-30T23:09:10.362" v="1626" actId="1076"/>
          <ac:picMkLst>
            <pc:docMk/>
            <pc:sldMk cId="3411963856" sldId="375"/>
            <ac:picMk id="5" creationId="{7F076F95-FD1D-423F-B8D0-8AC7C852A503}"/>
          </ac:picMkLst>
        </pc:picChg>
      </pc:sldChg>
      <pc:sldChg chg="addSp modSp add">
        <pc:chgData name="Amy Peerlinck" userId="2e0a81ea-8688-4c0e-9ff4-f3e2b489a1c3" providerId="ADAL" clId="{334FAA3E-39B9-4227-B0F9-98F35D0CC2DE}" dt="2024-01-30T23:10:17.515" v="1631" actId="1076"/>
        <pc:sldMkLst>
          <pc:docMk/>
          <pc:sldMk cId="0" sldId="437"/>
        </pc:sldMkLst>
        <pc:spChg chg="add 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22" creationId="{F551D7B6-1AD7-4713-8579-4B0AED58C307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75" creationId="{C2DCC274-9B86-4386-8596-93CD8B68B588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76" creationId="{45FD1539-605E-4C62-A8C2-E5195BC0E88C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77" creationId="{610F5163-0B43-4785-8A05-378AE98637C7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80" creationId="{C2FC69B0-A95A-41E2-970B-019E44A97AC7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81" creationId="{B1590CE2-1965-4768-8411-6A77C6083DC3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86" creationId="{AD71FD23-11A4-48EE-B596-2C3F988376CF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87" creationId="{35C989CE-602B-49BC-BDC3-06C52386B0B6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88" creationId="{730FAA1F-CD8A-4201-9B2D-30C788246138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89" creationId="{C6736598-097F-40D4-8D6F-F0D4433A226D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90" creationId="{E1DC74C8-2CC0-4E84-8BB3-0C962318D833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91" creationId="{F6172500-AFEF-442F-89E6-6003347E8FD1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92" creationId="{AEFB2393-E702-4223-BBD3-436810D4708C}"/>
          </ac:spMkLst>
        </pc:spChg>
        <pc:spChg chg="mod">
          <ac:chgData name="Amy Peerlinck" userId="2e0a81ea-8688-4c0e-9ff4-f3e2b489a1c3" providerId="ADAL" clId="{334FAA3E-39B9-4227-B0F9-98F35D0CC2DE}" dt="2024-01-30T23:10:17.515" v="1631" actId="1076"/>
          <ac:spMkLst>
            <pc:docMk/>
            <pc:sldMk cId="0" sldId="437"/>
            <ac:spMk id="131093" creationId="{EB31D42D-E192-448A-8110-D4017200903C}"/>
          </ac:spMkLst>
        </pc:spChg>
        <pc:picChg chg="mod">
          <ac:chgData name="Amy Peerlinck" userId="2e0a81ea-8688-4c0e-9ff4-f3e2b489a1c3" providerId="ADAL" clId="{334FAA3E-39B9-4227-B0F9-98F35D0CC2DE}" dt="2024-01-30T23:10:17.515" v="1631" actId="1076"/>
          <ac:picMkLst>
            <pc:docMk/>
            <pc:sldMk cId="0" sldId="437"/>
            <ac:picMk id="131083" creationId="{29DE760C-3582-4143-9567-D1FAA0FE6EFB}"/>
          </ac:picMkLst>
        </pc:picChg>
        <pc:picChg chg="mod">
          <ac:chgData name="Amy Peerlinck" userId="2e0a81ea-8688-4c0e-9ff4-f3e2b489a1c3" providerId="ADAL" clId="{334FAA3E-39B9-4227-B0F9-98F35D0CC2DE}" dt="2024-01-30T23:10:17.515" v="1631" actId="1076"/>
          <ac:picMkLst>
            <pc:docMk/>
            <pc:sldMk cId="0" sldId="437"/>
            <ac:picMk id="131084" creationId="{C623C6DB-DB94-4437-9636-B42DC6914AAC}"/>
          </ac:picMkLst>
        </pc:picChg>
        <pc:picChg chg="mod">
          <ac:chgData name="Amy Peerlinck" userId="2e0a81ea-8688-4c0e-9ff4-f3e2b489a1c3" providerId="ADAL" clId="{334FAA3E-39B9-4227-B0F9-98F35D0CC2DE}" dt="2024-01-30T23:10:17.515" v="1631" actId="1076"/>
          <ac:picMkLst>
            <pc:docMk/>
            <pc:sldMk cId="0" sldId="437"/>
            <ac:picMk id="131085" creationId="{5591D256-02C8-4FD0-B09F-CEC81A7642A5}"/>
          </ac:picMkLst>
        </pc:picChg>
        <pc:cxnChg chg="mod">
          <ac:chgData name="Amy Peerlinck" userId="2e0a81ea-8688-4c0e-9ff4-f3e2b489a1c3" providerId="ADAL" clId="{334FAA3E-39B9-4227-B0F9-98F35D0CC2DE}" dt="2024-01-30T23:10:17.515" v="1631" actId="1076"/>
          <ac:cxnSpMkLst>
            <pc:docMk/>
            <pc:sldMk cId="0" sldId="437"/>
            <ac:cxnSpMk id="131078" creationId="{B54A3F49-8F38-462C-82D8-141676EB9022}"/>
          </ac:cxnSpMkLst>
        </pc:cxnChg>
        <pc:cxnChg chg="mod">
          <ac:chgData name="Amy Peerlinck" userId="2e0a81ea-8688-4c0e-9ff4-f3e2b489a1c3" providerId="ADAL" clId="{334FAA3E-39B9-4227-B0F9-98F35D0CC2DE}" dt="2024-01-30T23:10:17.515" v="1631" actId="1076"/>
          <ac:cxnSpMkLst>
            <pc:docMk/>
            <pc:sldMk cId="0" sldId="437"/>
            <ac:cxnSpMk id="131079" creationId="{58D54848-1429-481E-BF21-5DF15F7BF8F9}"/>
          </ac:cxnSpMkLst>
        </pc:cxnChg>
        <pc:cxnChg chg="mod">
          <ac:chgData name="Amy Peerlinck" userId="2e0a81ea-8688-4c0e-9ff4-f3e2b489a1c3" providerId="ADAL" clId="{334FAA3E-39B9-4227-B0F9-98F35D0CC2DE}" dt="2024-01-30T23:10:17.515" v="1631" actId="1076"/>
          <ac:cxnSpMkLst>
            <pc:docMk/>
            <pc:sldMk cId="0" sldId="437"/>
            <ac:cxnSpMk id="131082" creationId="{25AF1533-D300-4DF9-B1EB-CEFD5EC23001}"/>
          </ac:cxnSpMkLst>
        </pc:cxnChg>
      </pc:sldChg>
      <pc:sldChg chg="addSp delSp modSp new mod">
        <pc:chgData name="Amy Peerlinck" userId="2e0a81ea-8688-4c0e-9ff4-f3e2b489a1c3" providerId="ADAL" clId="{334FAA3E-39B9-4227-B0F9-98F35D0CC2DE}" dt="2024-01-31T16:17:12.335" v="1889" actId="1035"/>
        <pc:sldMkLst>
          <pc:docMk/>
          <pc:sldMk cId="445945826" sldId="438"/>
        </pc:sldMkLst>
        <pc:spChg chg="mod">
          <ac:chgData name="Amy Peerlinck" userId="2e0a81ea-8688-4c0e-9ff4-f3e2b489a1c3" providerId="ADAL" clId="{334FAA3E-39B9-4227-B0F9-98F35D0CC2DE}" dt="2024-01-31T16:09:24.132" v="1653" actId="20577"/>
          <ac:spMkLst>
            <pc:docMk/>
            <pc:sldMk cId="445945826" sldId="438"/>
            <ac:spMk id="2" creationId="{CA155442-0EC4-4193-B7D1-5B5F385A0E71}"/>
          </ac:spMkLst>
        </pc:spChg>
        <pc:spChg chg="mod">
          <ac:chgData name="Amy Peerlinck" userId="2e0a81ea-8688-4c0e-9ff4-f3e2b489a1c3" providerId="ADAL" clId="{334FAA3E-39B9-4227-B0F9-98F35D0CC2DE}" dt="2024-01-31T16:17:01.554" v="1882" actId="27636"/>
          <ac:spMkLst>
            <pc:docMk/>
            <pc:sldMk cId="445945826" sldId="438"/>
            <ac:spMk id="3" creationId="{47AAF944-D8E6-4CD7-AB33-56ADFE78582C}"/>
          </ac:spMkLst>
        </pc:spChg>
        <pc:spChg chg="add mod">
          <ac:chgData name="Amy Peerlinck" userId="2e0a81ea-8688-4c0e-9ff4-f3e2b489a1c3" providerId="ADAL" clId="{334FAA3E-39B9-4227-B0F9-98F35D0CC2DE}" dt="2024-01-31T16:17:12.335" v="1889" actId="1035"/>
          <ac:spMkLst>
            <pc:docMk/>
            <pc:sldMk cId="445945826" sldId="438"/>
            <ac:spMk id="5" creationId="{BB5F586F-2D11-4994-A821-85981972A859}"/>
          </ac:spMkLst>
        </pc:spChg>
        <pc:spChg chg="add del">
          <ac:chgData name="Amy Peerlinck" userId="2e0a81ea-8688-4c0e-9ff4-f3e2b489a1c3" providerId="ADAL" clId="{334FAA3E-39B9-4227-B0F9-98F35D0CC2DE}" dt="2024-01-31T16:12:11.307" v="1740"/>
          <ac:spMkLst>
            <pc:docMk/>
            <pc:sldMk cId="445945826" sldId="438"/>
            <ac:spMk id="6" creationId="{08F227F7-CBD1-4FF2-B61C-20C5BD7B519A}"/>
          </ac:spMkLst>
        </pc:spChg>
        <pc:spChg chg="add del">
          <ac:chgData name="Amy Peerlinck" userId="2e0a81ea-8688-4c0e-9ff4-f3e2b489a1c3" providerId="ADAL" clId="{334FAA3E-39B9-4227-B0F9-98F35D0CC2DE}" dt="2024-01-31T16:12:27.719" v="1745"/>
          <ac:spMkLst>
            <pc:docMk/>
            <pc:sldMk cId="445945826" sldId="438"/>
            <ac:spMk id="7" creationId="{9C567B98-4137-4C60-A151-5C124E8CBDB6}"/>
          </ac:spMkLst>
        </pc:spChg>
        <pc:spChg chg="add del">
          <ac:chgData name="Amy Peerlinck" userId="2e0a81ea-8688-4c0e-9ff4-f3e2b489a1c3" providerId="ADAL" clId="{334FAA3E-39B9-4227-B0F9-98F35D0CC2DE}" dt="2024-01-31T16:12:47.456" v="1756"/>
          <ac:spMkLst>
            <pc:docMk/>
            <pc:sldMk cId="445945826" sldId="438"/>
            <ac:spMk id="8" creationId="{394AD396-1CD1-4BEA-9768-DF7B6E19FA7C}"/>
          </ac:spMkLst>
        </pc:spChg>
        <pc:spChg chg="add mod">
          <ac:chgData name="Amy Peerlinck" userId="2e0a81ea-8688-4c0e-9ff4-f3e2b489a1c3" providerId="ADAL" clId="{334FAA3E-39B9-4227-B0F9-98F35D0CC2DE}" dt="2024-01-31T16:17:07.519" v="1883" actId="1076"/>
          <ac:spMkLst>
            <pc:docMk/>
            <pc:sldMk cId="445945826" sldId="438"/>
            <ac:spMk id="9" creationId="{95074EC6-CC09-4116-B9DB-7C4875E1EDB7}"/>
          </ac:spMkLst>
        </pc:spChg>
      </pc:sldChg>
      <pc:sldChg chg="addSp modSp new mod">
        <pc:chgData name="Amy Peerlinck" userId="2e0a81ea-8688-4c0e-9ff4-f3e2b489a1c3" providerId="ADAL" clId="{334FAA3E-39B9-4227-B0F9-98F35D0CC2DE}" dt="2024-01-31T16:18:41.524" v="1930" actId="1076"/>
        <pc:sldMkLst>
          <pc:docMk/>
          <pc:sldMk cId="3313171386" sldId="439"/>
        </pc:sldMkLst>
        <pc:spChg chg="mod">
          <ac:chgData name="Amy Peerlinck" userId="2e0a81ea-8688-4c0e-9ff4-f3e2b489a1c3" providerId="ADAL" clId="{334FAA3E-39B9-4227-B0F9-98F35D0CC2DE}" dt="2024-01-31T16:18:07.544" v="1927" actId="20577"/>
          <ac:spMkLst>
            <pc:docMk/>
            <pc:sldMk cId="3313171386" sldId="439"/>
            <ac:spMk id="2" creationId="{9EF9179A-4F54-4858-9363-38B192202A2F}"/>
          </ac:spMkLst>
        </pc:spChg>
        <pc:picChg chg="add mod">
          <ac:chgData name="Amy Peerlinck" userId="2e0a81ea-8688-4c0e-9ff4-f3e2b489a1c3" providerId="ADAL" clId="{334FAA3E-39B9-4227-B0F9-98F35D0CC2DE}" dt="2024-01-31T16:18:41.524" v="1930" actId="1076"/>
          <ac:picMkLst>
            <pc:docMk/>
            <pc:sldMk cId="3313171386" sldId="439"/>
            <ac:picMk id="6" creationId="{ECAA143A-AECA-4C6F-89D3-1EDBE3FE0DF9}"/>
          </ac:picMkLst>
        </pc:picChg>
      </pc:sldChg>
      <pc:sldChg chg="addSp modSp new mod">
        <pc:chgData name="Amy Peerlinck" userId="2e0a81ea-8688-4c0e-9ff4-f3e2b489a1c3" providerId="ADAL" clId="{334FAA3E-39B9-4227-B0F9-98F35D0CC2DE}" dt="2024-01-31T16:19:35.478" v="1976" actId="1076"/>
        <pc:sldMkLst>
          <pc:docMk/>
          <pc:sldMk cId="3074603982" sldId="440"/>
        </pc:sldMkLst>
        <pc:spChg chg="mod">
          <ac:chgData name="Amy Peerlinck" userId="2e0a81ea-8688-4c0e-9ff4-f3e2b489a1c3" providerId="ADAL" clId="{334FAA3E-39B9-4227-B0F9-98F35D0CC2DE}" dt="2024-01-31T16:18:56.354" v="1974" actId="20577"/>
          <ac:spMkLst>
            <pc:docMk/>
            <pc:sldMk cId="3074603982" sldId="440"/>
            <ac:spMk id="2" creationId="{8CFB91F7-14FE-4B30-9DA2-83260579437F}"/>
          </ac:spMkLst>
        </pc:spChg>
        <pc:picChg chg="add mod">
          <ac:chgData name="Amy Peerlinck" userId="2e0a81ea-8688-4c0e-9ff4-f3e2b489a1c3" providerId="ADAL" clId="{334FAA3E-39B9-4227-B0F9-98F35D0CC2DE}" dt="2024-01-31T16:19:35.478" v="1976" actId="1076"/>
          <ac:picMkLst>
            <pc:docMk/>
            <pc:sldMk cId="3074603982" sldId="440"/>
            <ac:picMk id="6" creationId="{DB25214F-EFBC-449E-B6DA-412FC30AD741}"/>
          </ac:picMkLst>
        </pc:picChg>
      </pc:sldChg>
      <pc:sldChg chg="addSp modSp new mod">
        <pc:chgData name="Amy Peerlinck" userId="2e0a81ea-8688-4c0e-9ff4-f3e2b489a1c3" providerId="ADAL" clId="{334FAA3E-39B9-4227-B0F9-98F35D0CC2DE}" dt="2024-01-31T16:21:04.747" v="1980" actId="22"/>
        <pc:sldMkLst>
          <pc:docMk/>
          <pc:sldMk cId="68632393" sldId="441"/>
        </pc:sldMkLst>
        <pc:spChg chg="mod">
          <ac:chgData name="Amy Peerlinck" userId="2e0a81ea-8688-4c0e-9ff4-f3e2b489a1c3" providerId="ADAL" clId="{334FAA3E-39B9-4227-B0F9-98F35D0CC2DE}" dt="2024-01-31T16:20:04.010" v="1979"/>
          <ac:spMkLst>
            <pc:docMk/>
            <pc:sldMk cId="68632393" sldId="441"/>
            <ac:spMk id="2" creationId="{84A07CA6-741D-4297-842C-78AD79212B2A}"/>
          </ac:spMkLst>
        </pc:spChg>
        <pc:picChg chg="add">
          <ac:chgData name="Amy Peerlinck" userId="2e0a81ea-8688-4c0e-9ff4-f3e2b489a1c3" providerId="ADAL" clId="{334FAA3E-39B9-4227-B0F9-98F35D0CC2DE}" dt="2024-01-31T16:21:04.747" v="1980" actId="22"/>
          <ac:picMkLst>
            <pc:docMk/>
            <pc:sldMk cId="68632393" sldId="441"/>
            <ac:picMk id="6" creationId="{3BB07DE7-A59E-4793-A6CA-641FB52FA254}"/>
          </ac:picMkLst>
        </pc:picChg>
      </pc:sldChg>
      <pc:sldChg chg="addSp modSp new mod">
        <pc:chgData name="Amy Peerlinck" userId="2e0a81ea-8688-4c0e-9ff4-f3e2b489a1c3" providerId="ADAL" clId="{334FAA3E-39B9-4227-B0F9-98F35D0CC2DE}" dt="2024-01-31T16:23:22.287" v="1994" actId="14100"/>
        <pc:sldMkLst>
          <pc:docMk/>
          <pc:sldMk cId="102130299" sldId="442"/>
        </pc:sldMkLst>
        <pc:spChg chg="mod">
          <ac:chgData name="Amy Peerlinck" userId="2e0a81ea-8688-4c0e-9ff4-f3e2b489a1c3" providerId="ADAL" clId="{334FAA3E-39B9-4227-B0F9-98F35D0CC2DE}" dt="2024-01-31T16:21:17.850" v="1982"/>
          <ac:spMkLst>
            <pc:docMk/>
            <pc:sldMk cId="102130299" sldId="442"/>
            <ac:spMk id="2" creationId="{D625B230-3057-4B52-A023-2ED4B19FB748}"/>
          </ac:spMkLst>
        </pc:spChg>
        <pc:spChg chg="add mod">
          <ac:chgData name="Amy Peerlinck" userId="2e0a81ea-8688-4c0e-9ff4-f3e2b489a1c3" providerId="ADAL" clId="{334FAA3E-39B9-4227-B0F9-98F35D0CC2DE}" dt="2024-01-31T16:22:47.456" v="1986" actId="207"/>
          <ac:spMkLst>
            <pc:docMk/>
            <pc:sldMk cId="102130299" sldId="442"/>
            <ac:spMk id="7" creationId="{69B0960F-AE7B-46E6-8E44-078BB13634B1}"/>
          </ac:spMkLst>
        </pc:spChg>
        <pc:spChg chg="add mod">
          <ac:chgData name="Amy Peerlinck" userId="2e0a81ea-8688-4c0e-9ff4-f3e2b489a1c3" providerId="ADAL" clId="{334FAA3E-39B9-4227-B0F9-98F35D0CC2DE}" dt="2024-01-31T16:23:13.846" v="1990" actId="14100"/>
          <ac:spMkLst>
            <pc:docMk/>
            <pc:sldMk cId="102130299" sldId="442"/>
            <ac:spMk id="8" creationId="{C5AE0FF6-4C6F-41F0-A3D9-8EF49AA79309}"/>
          </ac:spMkLst>
        </pc:spChg>
        <pc:spChg chg="add mod">
          <ac:chgData name="Amy Peerlinck" userId="2e0a81ea-8688-4c0e-9ff4-f3e2b489a1c3" providerId="ADAL" clId="{334FAA3E-39B9-4227-B0F9-98F35D0CC2DE}" dt="2024-01-31T16:23:22.287" v="1994" actId="14100"/>
          <ac:spMkLst>
            <pc:docMk/>
            <pc:sldMk cId="102130299" sldId="442"/>
            <ac:spMk id="9" creationId="{814B4428-91AA-428B-B250-54652A106298}"/>
          </ac:spMkLst>
        </pc:spChg>
        <pc:picChg chg="add mod">
          <ac:chgData name="Amy Peerlinck" userId="2e0a81ea-8688-4c0e-9ff4-f3e2b489a1c3" providerId="ADAL" clId="{334FAA3E-39B9-4227-B0F9-98F35D0CC2DE}" dt="2024-01-31T16:22:16.663" v="1984" actId="1076"/>
          <ac:picMkLst>
            <pc:docMk/>
            <pc:sldMk cId="102130299" sldId="442"/>
            <ac:picMk id="6" creationId="{C22F3CC2-0639-4D69-9AA1-5B4690451B48}"/>
          </ac:picMkLst>
        </pc:picChg>
      </pc:sldChg>
      <pc:sldChg chg="modSp new mod">
        <pc:chgData name="Amy Peerlinck" userId="2e0a81ea-8688-4c0e-9ff4-f3e2b489a1c3" providerId="ADAL" clId="{334FAA3E-39B9-4227-B0F9-98F35D0CC2DE}" dt="2024-01-31T16:30:44.300" v="2485" actId="20577"/>
        <pc:sldMkLst>
          <pc:docMk/>
          <pc:sldMk cId="778441527" sldId="443"/>
        </pc:sldMkLst>
        <pc:spChg chg="mod">
          <ac:chgData name="Amy Peerlinck" userId="2e0a81ea-8688-4c0e-9ff4-f3e2b489a1c3" providerId="ADAL" clId="{334FAA3E-39B9-4227-B0F9-98F35D0CC2DE}" dt="2024-01-31T16:25:31.824" v="2038" actId="20577"/>
          <ac:spMkLst>
            <pc:docMk/>
            <pc:sldMk cId="778441527" sldId="443"/>
            <ac:spMk id="2" creationId="{81581180-6B56-4D55-BDA8-0E6E4A06F49F}"/>
          </ac:spMkLst>
        </pc:spChg>
        <pc:spChg chg="mod">
          <ac:chgData name="Amy Peerlinck" userId="2e0a81ea-8688-4c0e-9ff4-f3e2b489a1c3" providerId="ADAL" clId="{334FAA3E-39B9-4227-B0F9-98F35D0CC2DE}" dt="2024-01-31T16:30:44.300" v="2485" actId="20577"/>
          <ac:spMkLst>
            <pc:docMk/>
            <pc:sldMk cId="778441527" sldId="443"/>
            <ac:spMk id="3" creationId="{F283444E-9A00-40D6-9725-BF82585412C3}"/>
          </ac:spMkLst>
        </pc:spChg>
      </pc:sldChg>
      <pc:sldChg chg="addSp modSp new mod modAnim">
        <pc:chgData name="Amy Peerlinck" userId="2e0a81ea-8688-4c0e-9ff4-f3e2b489a1c3" providerId="ADAL" clId="{334FAA3E-39B9-4227-B0F9-98F35D0CC2DE}" dt="2024-01-31T16:33:51.100" v="2519"/>
        <pc:sldMkLst>
          <pc:docMk/>
          <pc:sldMk cId="3614500320" sldId="444"/>
        </pc:sldMkLst>
        <pc:spChg chg="mod">
          <ac:chgData name="Amy Peerlinck" userId="2e0a81ea-8688-4c0e-9ff4-f3e2b489a1c3" providerId="ADAL" clId="{334FAA3E-39B9-4227-B0F9-98F35D0CC2DE}" dt="2024-01-31T16:33:41.454" v="2517" actId="20577"/>
          <ac:spMkLst>
            <pc:docMk/>
            <pc:sldMk cId="3614500320" sldId="444"/>
            <ac:spMk id="2" creationId="{96FB314F-34A7-4627-8D7B-A121BA650F7F}"/>
          </ac:spMkLst>
        </pc:spChg>
        <pc:picChg chg="add">
          <ac:chgData name="Amy Peerlinck" userId="2e0a81ea-8688-4c0e-9ff4-f3e2b489a1c3" providerId="ADAL" clId="{334FAA3E-39B9-4227-B0F9-98F35D0CC2DE}" dt="2024-01-31T16:33:43.557" v="2518" actId="22"/>
          <ac:picMkLst>
            <pc:docMk/>
            <pc:sldMk cId="3614500320" sldId="444"/>
            <ac:picMk id="6" creationId="{C1711200-B9E4-4810-B468-54C3C5F6E2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D9C43-F0E7-4A93-B9CC-27821FE081A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283DF-0283-43CE-83A3-85C17C1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A2724400-C848-4A58-A90F-3BE301396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56584F8-B685-479D-8137-631CDC6478C6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404382F4-AAE5-460F-84D3-18D99F1901B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B5CB36ED-4A27-4D0C-B515-2FF3609A80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AACFE0F1-0543-4811-96A9-069E390B46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00C5521-D89A-43AC-8FBE-EFE4035CBC0B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3AB22C72-7EEC-40AF-9F64-1B2E008842B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C233F211-11BB-49E9-9468-A2DD51784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reduce the capacity of these trees by restricting the number of splits i.e. 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limiting the depth of the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283DF-0283-43CE-83A3-85C17C10CE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8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A0DAEE4D-3F6F-4DD2-9450-C5E8526BD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956D39C0-341A-4BFE-88FF-0C79202866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Finally the given an input data the decision is made as follows given an input data,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2C7652-0391-1943-B9FC-08A81FD07C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00559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96D2D4-5981-9C46-9660-75453E4A2CC0}"/>
              </a:ext>
            </a:extLst>
          </p:cNvPr>
          <p:cNvSpPr/>
          <p:nvPr userDrawn="1"/>
        </p:nvSpPr>
        <p:spPr>
          <a:xfrm>
            <a:off x="9200561" y="0"/>
            <a:ext cx="2991439" cy="6858000"/>
          </a:xfrm>
          <a:prstGeom prst="rect">
            <a:avLst/>
          </a:prstGeom>
          <a:solidFill>
            <a:srgbClr val="A81930"/>
          </a:solidFill>
          <a:ln>
            <a:solidFill>
              <a:srgbClr val="A81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77C91-7966-624A-8B7E-261C00AA9048}"/>
              </a:ext>
            </a:extLst>
          </p:cNvPr>
          <p:cNvSpPr/>
          <p:nvPr userDrawn="1"/>
        </p:nvSpPr>
        <p:spPr>
          <a:xfrm>
            <a:off x="0" y="0"/>
            <a:ext cx="920056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02E568-547D-574D-A981-B4E59F59B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58147F-C424-C741-9281-5E05E0075666}"/>
              </a:ext>
            </a:extLst>
          </p:cNvPr>
          <p:cNvSpPr txBox="1"/>
          <p:nvPr userDrawn="1"/>
        </p:nvSpPr>
        <p:spPr>
          <a:xfrm rot="16200000">
            <a:off x="-1287782" y="4899988"/>
            <a:ext cx="328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Greg Smith </a:t>
            </a:r>
          </a:p>
          <a:p>
            <a:endParaRPr lang="en-US" sz="800" i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BF229-CA2A-9D47-90BC-46FA11B1BFA1}"/>
              </a:ext>
            </a:extLst>
          </p:cNvPr>
          <p:cNvSpPr/>
          <p:nvPr userDrawn="1"/>
        </p:nvSpPr>
        <p:spPr>
          <a:xfrm>
            <a:off x="9200560" y="0"/>
            <a:ext cx="2991439" cy="6858000"/>
          </a:xfrm>
          <a:prstGeom prst="rect">
            <a:avLst/>
          </a:prstGeom>
          <a:solidFill>
            <a:srgbClr val="C51C30"/>
          </a:solidFill>
          <a:ln>
            <a:solidFill>
              <a:srgbClr val="A9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5B9F1-AE5A-1C46-8134-0EC71A4B9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10457"/>
            <a:ext cx="7315200" cy="2387600"/>
          </a:xfrm>
        </p:spPr>
        <p:txBody>
          <a:bodyPr anchor="b">
            <a:normAutofit/>
          </a:bodyPr>
          <a:lstStyle>
            <a:lvl1pPr algn="l">
              <a:defRPr sz="7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7315200" cy="1655762"/>
          </a:xfrm>
        </p:spPr>
        <p:txBody>
          <a:bodyPr>
            <a:normAutofit/>
          </a:bodyPr>
          <a:lstStyle>
            <a:lvl1pPr marL="0" indent="0" algn="l">
              <a:buNone/>
              <a:defRPr sz="3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of Presenter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D4CF-3578-4175-A5D0-FD9E4588A820}" type="datetime1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D11A9-E8DE-DF49-9994-808036B4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4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0889" y="1228689"/>
            <a:ext cx="10950222" cy="2387600"/>
          </a:xfrm>
        </p:spPr>
        <p:txBody>
          <a:bodyPr anchor="b">
            <a:normAutofit/>
          </a:bodyPr>
          <a:lstStyle>
            <a:lvl1pPr algn="ctr">
              <a:defRPr sz="5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1393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59A4-498A-4416-9733-FB41E6B26F56}" type="datetime1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1F3075-04F2-A445-BE1B-D8C8EB9CAD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41D0E-16E6-C248-AC4F-2B525AA6A4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4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18A9BA-2890-1E4C-ABB0-769AE2A9F4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80E0-D24E-4CE6-8A36-DE1A0B74EC5F}" type="datetime1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DAA7FC-123C-F64B-83DE-E03AFD1D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0889" y="1228689"/>
            <a:ext cx="10950222" cy="2387600"/>
          </a:xfrm>
        </p:spPr>
        <p:txBody>
          <a:bodyPr anchor="b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E6730D2-4763-2747-8F2E-3FEEA5CE2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93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90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07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07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7DC43-1A03-492F-B812-DA269EFA653E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87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27404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39433"/>
            <a:ext cx="5157787" cy="66564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53820"/>
            <a:ext cx="5157787" cy="3179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39433"/>
            <a:ext cx="5183188" cy="66564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53820"/>
            <a:ext cx="5183188" cy="3179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9A45-724C-43B3-9E0B-EC5728A3B404}" type="datetime1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46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7D23-1E09-4598-A54E-D351E99700B9}" type="datetime1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8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544B-0EC2-4961-AFC6-8542F608A1D0}" type="datetime1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53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13366"/>
            <a:ext cx="3932237" cy="84403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13367"/>
            <a:ext cx="6172200" cy="4572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2870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AA6F-9CA7-4591-BD77-5E1CDF8263E2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7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1" y="0"/>
            <a:ext cx="6577009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212" y="1213207"/>
            <a:ext cx="3932237" cy="8771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5212" y="2301932"/>
            <a:ext cx="3932237" cy="34937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5310-EC2D-4B5C-B4FA-34F36E3F3AC6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03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E7EDB-F378-0149-B61D-07C68B441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66F9-F103-4E4B-8FA9-52FD18E7AE9B}" type="datetime1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8169A-7A79-C841-B58F-0E62AA19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AD714-C736-4643-84FA-2E4EF4DE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EFD0E-4F3E-D149-B786-95232B2F8E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6239DD3-2332-0F4C-ADE8-355B4859C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99901"/>
            <a:ext cx="9144000" cy="482252"/>
          </a:xfr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2FCBCB-B8AF-9447-A119-A2C8CFDB2D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363" y="1275847"/>
            <a:ext cx="3149273" cy="31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8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2A1F8-84FD-BB41-B0E9-063A80723A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84"/>
          <a:stretch/>
        </p:blipFill>
        <p:spPr>
          <a:xfrm>
            <a:off x="-697832" y="0"/>
            <a:ext cx="9898391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96D2D4-5981-9C46-9660-75453E4A2CC0}"/>
              </a:ext>
            </a:extLst>
          </p:cNvPr>
          <p:cNvSpPr/>
          <p:nvPr userDrawn="1"/>
        </p:nvSpPr>
        <p:spPr>
          <a:xfrm>
            <a:off x="9200561" y="0"/>
            <a:ext cx="2991439" cy="6858000"/>
          </a:xfrm>
          <a:prstGeom prst="rect">
            <a:avLst/>
          </a:prstGeom>
          <a:solidFill>
            <a:srgbClr val="A81930"/>
          </a:solidFill>
          <a:ln>
            <a:solidFill>
              <a:srgbClr val="A81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77C91-7966-624A-8B7E-261C00AA9048}"/>
              </a:ext>
            </a:extLst>
          </p:cNvPr>
          <p:cNvSpPr/>
          <p:nvPr userDrawn="1"/>
        </p:nvSpPr>
        <p:spPr>
          <a:xfrm>
            <a:off x="-2" y="0"/>
            <a:ext cx="920056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02E568-547D-574D-A981-B4E59F59B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58147F-C424-C741-9281-5E05E0075666}"/>
              </a:ext>
            </a:extLst>
          </p:cNvPr>
          <p:cNvSpPr txBox="1"/>
          <p:nvPr userDrawn="1"/>
        </p:nvSpPr>
        <p:spPr>
          <a:xfrm rot="16200000">
            <a:off x="-1287782" y="4899988"/>
            <a:ext cx="328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Randall Gee</a:t>
            </a:r>
          </a:p>
          <a:p>
            <a:endParaRPr lang="en-US" sz="800" i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BF229-CA2A-9D47-90BC-46FA11B1BFA1}"/>
              </a:ext>
            </a:extLst>
          </p:cNvPr>
          <p:cNvSpPr/>
          <p:nvPr userDrawn="1"/>
        </p:nvSpPr>
        <p:spPr>
          <a:xfrm>
            <a:off x="9200560" y="0"/>
            <a:ext cx="2991439" cy="6858000"/>
          </a:xfrm>
          <a:prstGeom prst="rect">
            <a:avLst/>
          </a:prstGeom>
          <a:solidFill>
            <a:srgbClr val="C51C30"/>
          </a:solidFill>
          <a:ln>
            <a:solidFill>
              <a:srgbClr val="A9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5B9F1-AE5A-1C46-8134-0EC71A4B9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10457"/>
            <a:ext cx="7315200" cy="2387600"/>
          </a:xfrm>
        </p:spPr>
        <p:txBody>
          <a:bodyPr anchor="b">
            <a:normAutofit/>
          </a:bodyPr>
          <a:lstStyle>
            <a:lvl1pPr algn="l">
              <a:defRPr sz="7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7315200" cy="1655762"/>
          </a:xfrm>
        </p:spPr>
        <p:txBody>
          <a:bodyPr>
            <a:normAutofit/>
          </a:bodyPr>
          <a:lstStyle>
            <a:lvl1pPr marL="0" indent="0" algn="l">
              <a:buNone/>
              <a:defRPr sz="3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of Presenter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7666A-13C2-46C3-ADE2-C521DC29E045}" type="datetime1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D11A9-E8DE-DF49-9994-808036B4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2E6301-337A-0446-A2E7-D453726A48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200559" cy="68580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96D2D4-5981-9C46-9660-75453E4A2CC0}"/>
              </a:ext>
            </a:extLst>
          </p:cNvPr>
          <p:cNvSpPr/>
          <p:nvPr userDrawn="1"/>
        </p:nvSpPr>
        <p:spPr>
          <a:xfrm>
            <a:off x="9200561" y="0"/>
            <a:ext cx="2991439" cy="6858000"/>
          </a:xfrm>
          <a:prstGeom prst="rect">
            <a:avLst/>
          </a:prstGeom>
          <a:solidFill>
            <a:srgbClr val="A81930"/>
          </a:solidFill>
          <a:ln>
            <a:solidFill>
              <a:srgbClr val="A81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77C91-7966-624A-8B7E-261C00AA9048}"/>
              </a:ext>
            </a:extLst>
          </p:cNvPr>
          <p:cNvSpPr/>
          <p:nvPr userDrawn="1"/>
        </p:nvSpPr>
        <p:spPr>
          <a:xfrm>
            <a:off x="0" y="-2"/>
            <a:ext cx="920056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02E568-547D-574D-A981-B4E59F59B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58147F-C424-C741-9281-5E05E0075666}"/>
              </a:ext>
            </a:extLst>
          </p:cNvPr>
          <p:cNvSpPr txBox="1"/>
          <p:nvPr userDrawn="1"/>
        </p:nvSpPr>
        <p:spPr>
          <a:xfrm rot="16200000">
            <a:off x="-1287782" y="4899988"/>
            <a:ext cx="328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Randall Gee</a:t>
            </a:r>
          </a:p>
          <a:p>
            <a:endParaRPr lang="en-US" sz="800" i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BF229-CA2A-9D47-90BC-46FA11B1BFA1}"/>
              </a:ext>
            </a:extLst>
          </p:cNvPr>
          <p:cNvSpPr/>
          <p:nvPr userDrawn="1"/>
        </p:nvSpPr>
        <p:spPr>
          <a:xfrm>
            <a:off x="9200560" y="0"/>
            <a:ext cx="2991439" cy="6858000"/>
          </a:xfrm>
          <a:prstGeom prst="rect">
            <a:avLst/>
          </a:prstGeom>
          <a:solidFill>
            <a:srgbClr val="C51C30"/>
          </a:solidFill>
          <a:ln>
            <a:solidFill>
              <a:srgbClr val="A9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5B9F1-AE5A-1C46-8134-0EC71A4B9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10457"/>
            <a:ext cx="7315200" cy="2387600"/>
          </a:xfrm>
        </p:spPr>
        <p:txBody>
          <a:bodyPr anchor="b">
            <a:normAutofit/>
          </a:bodyPr>
          <a:lstStyle>
            <a:lvl1pPr algn="l">
              <a:defRPr sz="7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7315200" cy="1655762"/>
          </a:xfrm>
        </p:spPr>
        <p:txBody>
          <a:bodyPr>
            <a:normAutofit/>
          </a:bodyPr>
          <a:lstStyle>
            <a:lvl1pPr marL="0" indent="0" algn="l">
              <a:buNone/>
              <a:defRPr sz="3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of Presenter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DFC-8C07-4E18-AA6C-F3F9226F66FB}" type="datetime1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D11A9-E8DE-DF49-9994-808036B4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2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8ABB9CF-80B4-364F-BBAD-24E9DA3C60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658350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96D2D4-5981-9C46-9660-75453E4A2CC0}"/>
              </a:ext>
            </a:extLst>
          </p:cNvPr>
          <p:cNvSpPr/>
          <p:nvPr userDrawn="1"/>
        </p:nvSpPr>
        <p:spPr>
          <a:xfrm>
            <a:off x="9200561" y="0"/>
            <a:ext cx="2991439" cy="6858000"/>
          </a:xfrm>
          <a:prstGeom prst="rect">
            <a:avLst/>
          </a:prstGeom>
          <a:solidFill>
            <a:srgbClr val="A81930"/>
          </a:solidFill>
          <a:ln>
            <a:solidFill>
              <a:srgbClr val="A81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77C91-7966-624A-8B7E-261C00AA9048}"/>
              </a:ext>
            </a:extLst>
          </p:cNvPr>
          <p:cNvSpPr/>
          <p:nvPr userDrawn="1"/>
        </p:nvSpPr>
        <p:spPr>
          <a:xfrm>
            <a:off x="0" y="-2"/>
            <a:ext cx="920056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02E568-547D-574D-A981-B4E59F59B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58147F-C424-C741-9281-5E05E0075666}"/>
              </a:ext>
            </a:extLst>
          </p:cNvPr>
          <p:cNvSpPr txBox="1"/>
          <p:nvPr userDrawn="1"/>
        </p:nvSpPr>
        <p:spPr>
          <a:xfrm rot="16200000">
            <a:off x="-1287782" y="4899988"/>
            <a:ext cx="328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Randall Gee</a:t>
            </a:r>
          </a:p>
          <a:p>
            <a:endParaRPr lang="en-US" sz="800" i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BF229-CA2A-9D47-90BC-46FA11B1BFA1}"/>
              </a:ext>
            </a:extLst>
          </p:cNvPr>
          <p:cNvSpPr/>
          <p:nvPr userDrawn="1"/>
        </p:nvSpPr>
        <p:spPr>
          <a:xfrm>
            <a:off x="9200560" y="0"/>
            <a:ext cx="2991439" cy="6858000"/>
          </a:xfrm>
          <a:prstGeom prst="rect">
            <a:avLst/>
          </a:prstGeom>
          <a:solidFill>
            <a:srgbClr val="C51C30"/>
          </a:solidFill>
          <a:ln>
            <a:solidFill>
              <a:srgbClr val="A9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5B9F1-AE5A-1C46-8134-0EC71A4B9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10457"/>
            <a:ext cx="7315200" cy="2387600"/>
          </a:xfrm>
        </p:spPr>
        <p:txBody>
          <a:bodyPr anchor="b">
            <a:normAutofit/>
          </a:bodyPr>
          <a:lstStyle>
            <a:lvl1pPr algn="l">
              <a:defRPr sz="7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7315200" cy="1655762"/>
          </a:xfrm>
        </p:spPr>
        <p:txBody>
          <a:bodyPr>
            <a:normAutofit/>
          </a:bodyPr>
          <a:lstStyle>
            <a:lvl1pPr marL="0" indent="0" algn="l">
              <a:buNone/>
              <a:defRPr sz="3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of Presenter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9BC3-6A9A-45A1-99A2-CF9FFADD9F28}" type="datetime1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D11A9-E8DE-DF49-9994-808036B4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4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CEE8F2F-808B-5143-8E11-AC87B4922625}"/>
              </a:ext>
            </a:extLst>
          </p:cNvPr>
          <p:cNvSpPr/>
          <p:nvPr userDrawn="1"/>
        </p:nvSpPr>
        <p:spPr>
          <a:xfrm>
            <a:off x="0" y="0"/>
            <a:ext cx="9200561" cy="6858000"/>
          </a:xfrm>
          <a:prstGeom prst="rect">
            <a:avLst/>
          </a:prstGeom>
          <a:solidFill>
            <a:srgbClr val="A8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96D2D4-5981-9C46-9660-75453E4A2CC0}"/>
              </a:ext>
            </a:extLst>
          </p:cNvPr>
          <p:cNvSpPr/>
          <p:nvPr userDrawn="1"/>
        </p:nvSpPr>
        <p:spPr>
          <a:xfrm>
            <a:off x="9200561" y="0"/>
            <a:ext cx="2991439" cy="6858000"/>
          </a:xfrm>
          <a:prstGeom prst="rect">
            <a:avLst/>
          </a:prstGeom>
          <a:solidFill>
            <a:srgbClr val="A81930"/>
          </a:solidFill>
          <a:ln>
            <a:solidFill>
              <a:srgbClr val="A81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noFill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02E568-547D-574D-A981-B4E59F59B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BF229-CA2A-9D47-90BC-46FA11B1BFA1}"/>
              </a:ext>
            </a:extLst>
          </p:cNvPr>
          <p:cNvSpPr/>
          <p:nvPr userDrawn="1"/>
        </p:nvSpPr>
        <p:spPr>
          <a:xfrm>
            <a:off x="9200560" y="0"/>
            <a:ext cx="2991439" cy="6858000"/>
          </a:xfrm>
          <a:prstGeom prst="rect">
            <a:avLst/>
          </a:prstGeom>
          <a:solidFill>
            <a:srgbClr val="C51C30"/>
          </a:solidFill>
          <a:ln>
            <a:solidFill>
              <a:srgbClr val="A9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5B9F1-AE5A-1C46-8134-0EC71A4B94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733" y="1110457"/>
            <a:ext cx="8034867" cy="2387600"/>
          </a:xfrm>
        </p:spPr>
        <p:txBody>
          <a:bodyPr anchor="t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731520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of Presenter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1C90-A788-49FE-AD01-AD65CAE079DA}" type="datetime1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D11A9-E8DE-DF49-9994-808036B4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3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350925-1F30-0744-86FE-E107B9413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5611" y="0"/>
            <a:ext cx="561638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B4A9A-7E04-714F-A8A5-3970DB05667A}"/>
              </a:ext>
            </a:extLst>
          </p:cNvPr>
          <p:cNvSpPr/>
          <p:nvPr userDrawn="1"/>
        </p:nvSpPr>
        <p:spPr>
          <a:xfrm>
            <a:off x="6575610" y="0"/>
            <a:ext cx="5616389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4D0C2-518A-234E-8112-C6FE086C1D60}"/>
              </a:ext>
            </a:extLst>
          </p:cNvPr>
          <p:cNvSpPr/>
          <p:nvPr userDrawn="1"/>
        </p:nvSpPr>
        <p:spPr>
          <a:xfrm>
            <a:off x="0" y="0"/>
            <a:ext cx="657561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0CE55E-E163-AF46-9613-030EB09EB9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283" y="5311752"/>
            <a:ext cx="1381877" cy="94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7003E7-FD0F-F54D-BB50-17A6850D3FA0}"/>
              </a:ext>
            </a:extLst>
          </p:cNvPr>
          <p:cNvSpPr txBox="1"/>
          <p:nvPr userDrawn="1"/>
        </p:nvSpPr>
        <p:spPr>
          <a:xfrm rot="16200000">
            <a:off x="5231548" y="4961542"/>
            <a:ext cx="3280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Carley Clegg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1966"/>
            <a:ext cx="4899211" cy="2387600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4899211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049BE-C58F-4150-A8FD-A14D42966227}" type="datetime1">
              <a:rPr lang="en-US" smtClean="0"/>
              <a:t>1/30/2024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3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120EE90-6F7E-0441-8F78-E945C05AF7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5611" y="0"/>
            <a:ext cx="561638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A4D0C2-518A-234E-8112-C6FE086C1D60}"/>
              </a:ext>
            </a:extLst>
          </p:cNvPr>
          <p:cNvSpPr/>
          <p:nvPr userDrawn="1"/>
        </p:nvSpPr>
        <p:spPr>
          <a:xfrm>
            <a:off x="0" y="0"/>
            <a:ext cx="657561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1966"/>
            <a:ext cx="4899211" cy="2387600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4899211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25B-EB58-4119-9B6D-50D63DC0837E}" type="datetime1">
              <a:rPr lang="en-US" smtClean="0"/>
              <a:t>1/30/2024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16826-E5B7-B844-9FD3-948CBC535204}"/>
              </a:ext>
            </a:extLst>
          </p:cNvPr>
          <p:cNvSpPr/>
          <p:nvPr userDrawn="1"/>
        </p:nvSpPr>
        <p:spPr>
          <a:xfrm>
            <a:off x="6575610" y="0"/>
            <a:ext cx="5616389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5FB4F0-FFDF-ED4F-BFF1-9DD3D343F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283" y="5311752"/>
            <a:ext cx="1381877" cy="94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3A2CAA-4B6E-9C4D-AF6C-C7B39F1D33B8}"/>
              </a:ext>
            </a:extLst>
          </p:cNvPr>
          <p:cNvSpPr txBox="1"/>
          <p:nvPr userDrawn="1"/>
        </p:nvSpPr>
        <p:spPr>
          <a:xfrm rot="16200000">
            <a:off x="5231548" y="4961542"/>
            <a:ext cx="3280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Randall Gee</a:t>
            </a:r>
          </a:p>
        </p:txBody>
      </p:sp>
    </p:spTree>
    <p:extLst>
      <p:ext uri="{BB962C8B-B14F-4D97-AF65-F5344CB8AC3E}">
        <p14:creationId xmlns:p14="http://schemas.microsoft.com/office/powerpoint/2010/main" val="204251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BEA5-FABA-FC49-A194-0BE0FAA36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5611" y="0"/>
            <a:ext cx="561638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A4D0C2-518A-234E-8112-C6FE086C1D60}"/>
              </a:ext>
            </a:extLst>
          </p:cNvPr>
          <p:cNvSpPr/>
          <p:nvPr userDrawn="1"/>
        </p:nvSpPr>
        <p:spPr>
          <a:xfrm>
            <a:off x="0" y="0"/>
            <a:ext cx="657561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1966"/>
            <a:ext cx="4899211" cy="2387600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4899211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87C5-7E54-46AE-A87C-268686B53299}" type="datetime1">
              <a:rPr lang="en-US" smtClean="0"/>
              <a:t>1/30/2024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16826-E5B7-B844-9FD3-948CBC535204}"/>
              </a:ext>
            </a:extLst>
          </p:cNvPr>
          <p:cNvSpPr/>
          <p:nvPr userDrawn="1"/>
        </p:nvSpPr>
        <p:spPr>
          <a:xfrm>
            <a:off x="6575612" y="0"/>
            <a:ext cx="5616388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5FB4F0-FFDF-ED4F-BFF1-9DD3D343F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283" y="5311752"/>
            <a:ext cx="1381877" cy="94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3A2CAA-4B6E-9C4D-AF6C-C7B39F1D33B8}"/>
              </a:ext>
            </a:extLst>
          </p:cNvPr>
          <p:cNvSpPr txBox="1"/>
          <p:nvPr userDrawn="1"/>
        </p:nvSpPr>
        <p:spPr>
          <a:xfrm rot="16200000">
            <a:off x="5231548" y="4961542"/>
            <a:ext cx="3280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Randall Gee</a:t>
            </a:r>
          </a:p>
        </p:txBody>
      </p:sp>
    </p:spTree>
    <p:extLst>
      <p:ext uri="{BB962C8B-B14F-4D97-AF65-F5344CB8AC3E}">
        <p14:creationId xmlns:p14="http://schemas.microsoft.com/office/powerpoint/2010/main" val="132935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36" y="365125"/>
            <a:ext cx="10820328" cy="69603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36" y="1309511"/>
            <a:ext cx="10820328" cy="4523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D6FC8-E266-4947-BB01-8323D263BE8A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6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EEAD9B-F486-B440-869D-F4299ED51C54}"/>
              </a:ext>
            </a:extLst>
          </p:cNvPr>
          <p:cNvSpPr/>
          <p:nvPr userDrawn="1"/>
        </p:nvSpPr>
        <p:spPr>
          <a:xfrm>
            <a:off x="0" y="6165882"/>
            <a:ext cx="12192000" cy="681037"/>
          </a:xfrm>
          <a:prstGeom prst="rect">
            <a:avLst/>
          </a:prstGeom>
          <a:solidFill>
            <a:srgbClr val="A8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047" y="365126"/>
            <a:ext cx="10969906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7" y="1422401"/>
            <a:ext cx="10969906" cy="4410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631A323-DBE4-44A8-A89F-B0C53CE5557A}" type="datetime1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8217" y="63512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92CA03-3DB3-4CF0-98DB-9E7A86DB3090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157082" y="6332359"/>
            <a:ext cx="532885" cy="365125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8568884-4442-4BF1-B5E0-36BA9C24BD2D}"/>
              </a:ext>
            </a:extLst>
          </p:cNvPr>
          <p:cNvSpPr txBox="1">
            <a:spLocks/>
          </p:cNvSpPr>
          <p:nvPr userDrawn="1"/>
        </p:nvSpPr>
        <p:spPr>
          <a:xfrm>
            <a:off x="533472" y="6390786"/>
            <a:ext cx="51591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WESTERN COLORADO UNIVERSITY | GO.WESTERN.EDU | GUNNISON, CO</a:t>
            </a:r>
          </a:p>
        </p:txBody>
      </p:sp>
    </p:spTree>
    <p:extLst>
      <p:ext uri="{BB962C8B-B14F-4D97-AF65-F5344CB8AC3E}">
        <p14:creationId xmlns:p14="http://schemas.microsoft.com/office/powerpoint/2010/main" val="383319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5" r:id="rId3"/>
    <p:sldLayoutId id="2147483649" r:id="rId4"/>
    <p:sldLayoutId id="2147483673" r:id="rId5"/>
    <p:sldLayoutId id="2147483659" r:id="rId6"/>
    <p:sldLayoutId id="2147483660" r:id="rId7"/>
    <p:sldLayoutId id="2147483661" r:id="rId8"/>
    <p:sldLayoutId id="2147483665" r:id="rId9"/>
    <p:sldLayoutId id="2147483664" r:id="rId10"/>
    <p:sldLayoutId id="2147483677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6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9.bin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C918-F801-BF41-B0C1-00887647E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7: Popular Classification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F5176-5DD3-E840-95BE-B7C3FF2B9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235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4F3C7-7315-4CEA-A638-0647B8D6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19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ECEBA97-2503-4608-8C01-FFD1847D2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Fitting the model</a:t>
            </a:r>
          </a:p>
        </p:txBody>
      </p:sp>
      <p:sp>
        <p:nvSpPr>
          <p:cNvPr id="801795" name="Rectangle 3">
            <a:extLst>
              <a:ext uri="{FF2B5EF4-FFF2-40B4-BE49-F238E27FC236}">
                <a16:creationId xmlns:a16="http://schemas.microsoft.com/office/drawing/2014/main" id="{23F2D0EE-E5E1-43AF-BB21-1A378B9965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GB" altLang="en-US" dirty="0"/>
              <a:t>Maximum Likelihood Estimation</a:t>
            </a:r>
          </a:p>
          <a:p>
            <a:pPr lvl="1"/>
            <a:r>
              <a:rPr lang="en-US" altLang="en-US" dirty="0"/>
              <a:t>Probability of observing the particular set of dependent variable values </a:t>
            </a:r>
          </a:p>
          <a:p>
            <a:pPr lvl="1"/>
            <a:r>
              <a:rPr lang="en-GB" altLang="en-US" dirty="0"/>
              <a:t>Find the coefficient values (</a:t>
            </a:r>
            <a:r>
              <a:rPr lang="en-US" altLang="en-US" i="1" dirty="0">
                <a:latin typeface="Benguiat Frisky" pitchFamily="66" charset="0"/>
                <a:sym typeface="Symbol" panose="05050102010706020507" pitchFamily="18" charset="2"/>
              </a:rPr>
              <a:t></a:t>
            </a:r>
            <a:r>
              <a:rPr lang="en-US" altLang="en-US" dirty="0">
                <a:latin typeface="Benguiat Frisky" pitchFamily="66" charset="0"/>
              </a:rPr>
              <a:t>, </a:t>
            </a:r>
            <a:r>
              <a:rPr lang="en-US" altLang="en-US" i="1" dirty="0">
                <a:latin typeface="Benguiat Frisky" pitchFamily="66" charset="0"/>
                <a:sym typeface="Symbol" panose="05050102010706020507" pitchFamily="18" charset="2"/>
              </a:rPr>
              <a:t>)</a:t>
            </a:r>
            <a:r>
              <a:rPr lang="en-GB" altLang="en-US" dirty="0"/>
              <a:t> that makes the observed data most likely</a:t>
            </a:r>
            <a:endParaRPr lang="en-GB" altLang="en-US" b="1" dirty="0"/>
          </a:p>
          <a:p>
            <a:pPr eaLnBrk="1" hangingPunct="1"/>
            <a:r>
              <a:rPr lang="en-GB" altLang="en-US" dirty="0"/>
              <a:t>Iterative process </a:t>
            </a:r>
          </a:p>
          <a:p>
            <a:pPr lvl="1"/>
            <a:r>
              <a:rPr lang="en-GB" altLang="en-US" dirty="0"/>
              <a:t>Try different models (~ </a:t>
            </a:r>
            <a:r>
              <a:rPr lang="en-US" altLang="en-US" i="1" dirty="0">
                <a:latin typeface="Benguiat Frisky" pitchFamily="66" charset="0"/>
                <a:sym typeface="Symbol" panose="05050102010706020507" pitchFamily="18" charset="2"/>
              </a:rPr>
              <a:t></a:t>
            </a:r>
            <a:r>
              <a:rPr lang="en-US" altLang="en-US" dirty="0">
                <a:latin typeface="Benguiat Frisky" pitchFamily="66" charset="0"/>
              </a:rPr>
              <a:t>, </a:t>
            </a:r>
            <a:r>
              <a:rPr lang="en-US" altLang="en-US" i="1" dirty="0">
                <a:latin typeface="Benguiat Frisky" pitchFamily="66" charset="0"/>
                <a:sym typeface="Symbol" panose="05050102010706020507" pitchFamily="18" charset="2"/>
              </a:rPr>
              <a:t>  </a:t>
            </a:r>
            <a:r>
              <a:rPr lang="en-GB" altLang="en-US" dirty="0"/>
              <a:t>parameters in the equation) </a:t>
            </a:r>
          </a:p>
          <a:p>
            <a:pPr lvl="1"/>
            <a:r>
              <a:rPr lang="en-GB" altLang="en-US" dirty="0"/>
              <a:t>Until “line” fit no longer improves = “best fit”</a:t>
            </a:r>
          </a:p>
          <a:p>
            <a:r>
              <a:rPr lang="en-US" altLang="en-US" dirty="0">
                <a:latin typeface="Benguiat Frisky" pitchFamily="66" charset="0"/>
              </a:rPr>
              <a:t>Solves</a:t>
            </a:r>
            <a:br>
              <a:rPr lang="en-US" altLang="en-US" dirty="0">
                <a:latin typeface="Benguiat Frisky" pitchFamily="66" charset="0"/>
              </a:rPr>
            </a:br>
            <a:br>
              <a:rPr lang="en-US" altLang="en-US" dirty="0">
                <a:latin typeface="Benguiat Frisky" pitchFamily="66" charset="0"/>
              </a:rPr>
            </a:br>
            <a:r>
              <a:rPr lang="en-US" altLang="en-US" dirty="0">
                <a:latin typeface="Benguiat Frisky" pitchFamily="66" charset="0"/>
              </a:rPr>
              <a:t>	{Y - </a:t>
            </a:r>
            <a:r>
              <a:rPr lang="el-GR" altLang="en-US" dirty="0"/>
              <a:t>π</a:t>
            </a:r>
            <a:r>
              <a:rPr lang="en-US" altLang="en-US" dirty="0">
                <a:latin typeface="Benguiat Frisky" pitchFamily="66" charset="0"/>
              </a:rPr>
              <a:t>(Y=1)}X</a:t>
            </a:r>
            <a:r>
              <a:rPr lang="en-US" altLang="en-US" baseline="-25000" dirty="0">
                <a:latin typeface="Benguiat Frisky" pitchFamily="66" charset="0"/>
              </a:rPr>
              <a:t>i</a:t>
            </a:r>
            <a:r>
              <a:rPr lang="en-US" altLang="en-US" dirty="0">
                <a:latin typeface="Benguiat Frisky" pitchFamily="66" charset="0"/>
              </a:rPr>
              <a:t> = 0</a:t>
            </a:r>
            <a:br>
              <a:rPr lang="en-US" altLang="en-US" dirty="0">
                <a:latin typeface="Benguiat Frisky" pitchFamily="66" charset="0"/>
              </a:rPr>
            </a:br>
            <a:br>
              <a:rPr lang="en-US" altLang="en-US" dirty="0">
                <a:latin typeface="Benguiat Frisky" pitchFamily="66" charset="0"/>
              </a:rPr>
            </a:br>
            <a:r>
              <a:rPr lang="en-US" altLang="en-US" dirty="0">
                <a:latin typeface="Benguiat Frisky" pitchFamily="66" charset="0"/>
              </a:rPr>
              <a:t>summed over all observations, </a:t>
            </a:r>
            <a:r>
              <a:rPr lang="en-US" altLang="en-US" dirty="0" err="1">
                <a:latin typeface="Benguiat Frisky" pitchFamily="66" charset="0"/>
              </a:rPr>
              <a:t>i</a:t>
            </a:r>
            <a:r>
              <a:rPr lang="en-US" altLang="en-US" dirty="0">
                <a:latin typeface="Benguiat Frisky" pitchFamily="66" charset="0"/>
              </a:rPr>
              <a:t> = 1,…,n</a:t>
            </a:r>
            <a:endParaRPr lang="en-GB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7F1697-F344-4207-BBB3-A6FAB39874FF}"/>
              </a:ext>
            </a:extLst>
          </p:cNvPr>
          <p:cNvSpPr/>
          <p:nvPr/>
        </p:nvSpPr>
        <p:spPr>
          <a:xfrm>
            <a:off x="1376313" y="2489702"/>
            <a:ext cx="3186684" cy="319568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459" y="95871"/>
            <a:ext cx="12984394" cy="977784"/>
          </a:xfrm>
          <a:prstGeom prst="rect">
            <a:avLst/>
          </a:prstGeom>
        </p:spPr>
        <p:txBody>
          <a:bodyPr vert="horz" wrap="square" lIns="0" tIns="419688" rIns="0" bIns="0" rtlCol="0" anchor="ctr">
            <a:spAutoFit/>
          </a:bodyPr>
          <a:lstStyle/>
          <a:p>
            <a:pPr marL="160782">
              <a:lnSpc>
                <a:spcPct val="100000"/>
              </a:lnSpc>
              <a:spcBef>
                <a:spcPts val="120"/>
              </a:spcBef>
            </a:pPr>
            <a:r>
              <a:rPr dirty="0">
                <a:solidFill>
                  <a:schemeClr val="tx2"/>
                </a:solidFill>
              </a:rPr>
              <a:t>Logistic</a:t>
            </a:r>
            <a:r>
              <a:rPr spc="-126" dirty="0">
                <a:solidFill>
                  <a:schemeClr val="tx2"/>
                </a:solidFill>
              </a:rPr>
              <a:t> </a:t>
            </a:r>
            <a:r>
              <a:rPr spc="-12" dirty="0">
                <a:solidFill>
                  <a:schemeClr val="tx2"/>
                </a:solidFill>
              </a:rPr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5694" y="1258377"/>
            <a:ext cx="6258306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5720">
              <a:spcBef>
                <a:spcPts val="120"/>
              </a:spcBef>
            </a:pPr>
            <a:r>
              <a:rPr sz="2880" dirty="0">
                <a:solidFill>
                  <a:schemeClr val="accent4"/>
                </a:solidFill>
                <a:latin typeface="Arial"/>
                <a:cs typeface="Arial"/>
              </a:rPr>
              <a:t>Y</a:t>
            </a:r>
            <a:r>
              <a:rPr sz="2880" baseline="-31250" dirty="0">
                <a:solidFill>
                  <a:schemeClr val="accent4"/>
                </a:solidFill>
                <a:latin typeface="Arial"/>
                <a:cs typeface="Arial"/>
              </a:rPr>
              <a:t>i</a:t>
            </a:r>
            <a:r>
              <a:rPr sz="2880" spc="341" baseline="-31250" dirty="0">
                <a:solidFill>
                  <a:schemeClr val="accent4"/>
                </a:solidFill>
                <a:latin typeface="Arial"/>
                <a:cs typeface="Arial"/>
              </a:rPr>
              <a:t> </a:t>
            </a:r>
            <a:r>
              <a:rPr sz="2880" dirty="0">
                <a:solidFill>
                  <a:schemeClr val="accent4"/>
                </a:solidFill>
                <a:latin typeface="MS PGothic"/>
                <a:cs typeface="MS PGothic"/>
              </a:rPr>
              <a:t>∊</a:t>
            </a:r>
            <a:r>
              <a:rPr sz="2880" spc="-120" dirty="0">
                <a:solidFill>
                  <a:schemeClr val="accent4"/>
                </a:solidFill>
                <a:latin typeface="MS PGothic"/>
                <a:cs typeface="MS PGothic"/>
              </a:rPr>
              <a:t> </a:t>
            </a:r>
            <a:r>
              <a:rPr sz="2880" dirty="0">
                <a:solidFill>
                  <a:schemeClr val="accent4"/>
                </a:solidFill>
                <a:latin typeface="Arial"/>
                <a:cs typeface="Arial"/>
              </a:rPr>
              <a:t>{0,</a:t>
            </a:r>
            <a:r>
              <a:rPr sz="2880" spc="-36" dirty="0">
                <a:solidFill>
                  <a:schemeClr val="accent4"/>
                </a:solidFill>
                <a:latin typeface="Arial"/>
                <a:cs typeface="Arial"/>
              </a:rPr>
              <a:t> </a:t>
            </a:r>
            <a:r>
              <a:rPr sz="2880" dirty="0">
                <a:solidFill>
                  <a:schemeClr val="accent4"/>
                </a:solidFill>
                <a:latin typeface="Arial"/>
                <a:cs typeface="Arial"/>
              </a:rPr>
              <a:t>1};</a:t>
            </a:r>
            <a:r>
              <a:rPr sz="2880" spc="-42" dirty="0">
                <a:solidFill>
                  <a:schemeClr val="accent4"/>
                </a:solidFill>
                <a:latin typeface="Arial"/>
                <a:cs typeface="Arial"/>
              </a:rPr>
              <a:t> </a:t>
            </a:r>
            <a:r>
              <a:rPr sz="2880" dirty="0">
                <a:solidFill>
                  <a:schemeClr val="accent4"/>
                </a:solidFill>
                <a:latin typeface="Arial"/>
                <a:cs typeface="Arial"/>
              </a:rPr>
              <a:t>X</a:t>
            </a:r>
            <a:r>
              <a:rPr sz="2880" spc="-36" dirty="0">
                <a:solidFill>
                  <a:schemeClr val="accent4"/>
                </a:solidFill>
                <a:latin typeface="Arial"/>
                <a:cs typeface="Arial"/>
              </a:rPr>
              <a:t> </a:t>
            </a:r>
            <a:r>
              <a:rPr sz="2880" dirty="0">
                <a:solidFill>
                  <a:schemeClr val="accent4"/>
                </a:solidFill>
                <a:latin typeface="Arial"/>
                <a:cs typeface="Arial"/>
              </a:rPr>
              <a:t>can</a:t>
            </a:r>
            <a:r>
              <a:rPr sz="2880" spc="-42" dirty="0">
                <a:solidFill>
                  <a:schemeClr val="accent4"/>
                </a:solidFill>
                <a:latin typeface="Arial"/>
                <a:cs typeface="Arial"/>
              </a:rPr>
              <a:t> </a:t>
            </a:r>
            <a:r>
              <a:rPr sz="2880" dirty="0">
                <a:solidFill>
                  <a:schemeClr val="accent4"/>
                </a:solidFill>
                <a:latin typeface="Arial"/>
                <a:cs typeface="Arial"/>
              </a:rPr>
              <a:t>be</a:t>
            </a:r>
            <a:r>
              <a:rPr sz="2880" spc="-42" dirty="0">
                <a:solidFill>
                  <a:schemeClr val="accent4"/>
                </a:solidFill>
                <a:latin typeface="Arial"/>
                <a:cs typeface="Arial"/>
              </a:rPr>
              <a:t> </a:t>
            </a:r>
            <a:r>
              <a:rPr sz="2880" dirty="0">
                <a:solidFill>
                  <a:schemeClr val="accent4"/>
                </a:solidFill>
                <a:latin typeface="Arial"/>
                <a:cs typeface="Arial"/>
              </a:rPr>
              <a:t>anything</a:t>
            </a:r>
            <a:r>
              <a:rPr sz="2880" spc="-36" dirty="0">
                <a:solidFill>
                  <a:schemeClr val="accent4"/>
                </a:solidFill>
                <a:latin typeface="Arial"/>
                <a:cs typeface="Arial"/>
              </a:rPr>
              <a:t> </a:t>
            </a:r>
            <a:r>
              <a:rPr sz="2880" spc="-12" dirty="0">
                <a:solidFill>
                  <a:schemeClr val="accent4"/>
                </a:solidFill>
                <a:latin typeface="Arial"/>
                <a:cs typeface="Arial"/>
              </a:rPr>
              <a:t>numeric.</a:t>
            </a:r>
            <a:endParaRPr sz="2880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3432" y="2712624"/>
            <a:ext cx="2856269" cy="272510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59722" y="3351124"/>
            <a:ext cx="4227575" cy="1256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>
              <a:lnSpc>
                <a:spcPts val="2922"/>
              </a:lnSpc>
            </a:pPr>
            <a:r>
              <a:rPr sz="2880" spc="-30" dirty="0">
                <a:solidFill>
                  <a:schemeClr val="accent4"/>
                </a:solidFill>
                <a:cs typeface="Cambria"/>
              </a:rPr>
              <a:t>We’re</a:t>
            </a:r>
            <a:r>
              <a:rPr sz="2880" spc="-60" dirty="0">
                <a:solidFill>
                  <a:schemeClr val="accent4"/>
                </a:solidFill>
                <a:cs typeface="Cambria"/>
              </a:rPr>
              <a:t> </a:t>
            </a:r>
            <a:r>
              <a:rPr sz="2880" dirty="0">
                <a:solidFill>
                  <a:schemeClr val="accent4"/>
                </a:solidFill>
                <a:cs typeface="Cambria"/>
              </a:rPr>
              <a:t>learning</a:t>
            </a:r>
            <a:r>
              <a:rPr sz="2880" spc="-54" dirty="0">
                <a:solidFill>
                  <a:schemeClr val="accent4"/>
                </a:solidFill>
                <a:cs typeface="Cambria"/>
              </a:rPr>
              <a:t> </a:t>
            </a:r>
            <a:r>
              <a:rPr sz="2880" dirty="0">
                <a:solidFill>
                  <a:schemeClr val="accent4"/>
                </a:solidFill>
                <a:cs typeface="Cambria"/>
              </a:rPr>
              <a:t>a</a:t>
            </a:r>
            <a:r>
              <a:rPr sz="2880" spc="-60" dirty="0">
                <a:solidFill>
                  <a:schemeClr val="accent4"/>
                </a:solidFill>
                <a:cs typeface="Cambria"/>
              </a:rPr>
              <a:t> </a:t>
            </a:r>
            <a:r>
              <a:rPr sz="2880" spc="-12" dirty="0">
                <a:solidFill>
                  <a:schemeClr val="accent1"/>
                </a:solidFill>
                <a:cs typeface="Cambria"/>
              </a:rPr>
              <a:t>linear</a:t>
            </a:r>
            <a:endParaRPr sz="2880" dirty="0">
              <a:solidFill>
                <a:schemeClr val="accent1"/>
              </a:solidFill>
              <a:cs typeface="Cambria"/>
            </a:endParaRPr>
          </a:p>
          <a:p>
            <a:pPr marL="15240" marR="6096">
              <a:lnSpc>
                <a:spcPts val="3420"/>
              </a:lnSpc>
              <a:spcBef>
                <a:spcPts val="126"/>
              </a:spcBef>
            </a:pPr>
            <a:r>
              <a:rPr sz="2880" dirty="0">
                <a:solidFill>
                  <a:schemeClr val="accent1"/>
                </a:solidFill>
                <a:cs typeface="Cambria"/>
              </a:rPr>
              <a:t>separating</a:t>
            </a:r>
            <a:r>
              <a:rPr sz="2880" spc="-102" dirty="0">
                <a:solidFill>
                  <a:schemeClr val="accent1"/>
                </a:solidFill>
                <a:cs typeface="Cambria"/>
              </a:rPr>
              <a:t> </a:t>
            </a:r>
            <a:r>
              <a:rPr sz="2880" dirty="0">
                <a:solidFill>
                  <a:schemeClr val="accent1"/>
                </a:solidFill>
                <a:cs typeface="Cambria"/>
              </a:rPr>
              <a:t>hyperplane</a:t>
            </a:r>
            <a:r>
              <a:rPr sz="2880" dirty="0">
                <a:solidFill>
                  <a:schemeClr val="accent4"/>
                </a:solidFill>
                <a:cs typeface="Cambria"/>
              </a:rPr>
              <a:t>,</a:t>
            </a:r>
            <a:r>
              <a:rPr sz="2880" spc="-96" dirty="0">
                <a:solidFill>
                  <a:schemeClr val="accent4"/>
                </a:solidFill>
                <a:cs typeface="Cambria"/>
              </a:rPr>
              <a:t> </a:t>
            </a:r>
            <a:r>
              <a:rPr sz="2880" spc="-30" dirty="0">
                <a:solidFill>
                  <a:schemeClr val="accent4"/>
                </a:solidFill>
                <a:cs typeface="Cambria"/>
              </a:rPr>
              <a:t>but </a:t>
            </a:r>
            <a:r>
              <a:rPr sz="2880" dirty="0">
                <a:solidFill>
                  <a:schemeClr val="accent4"/>
                </a:solidFill>
                <a:cs typeface="Cambria"/>
              </a:rPr>
              <a:t>fitting</a:t>
            </a:r>
            <a:r>
              <a:rPr sz="2880" spc="-36" dirty="0">
                <a:solidFill>
                  <a:schemeClr val="accent4"/>
                </a:solidFill>
                <a:cs typeface="Cambria"/>
              </a:rPr>
              <a:t> </a:t>
            </a:r>
            <a:r>
              <a:rPr sz="2880" dirty="0">
                <a:solidFill>
                  <a:schemeClr val="accent4"/>
                </a:solidFill>
                <a:cs typeface="Cambria"/>
              </a:rPr>
              <a:t>it</a:t>
            </a:r>
            <a:r>
              <a:rPr sz="2880" spc="-30" dirty="0">
                <a:solidFill>
                  <a:schemeClr val="accent4"/>
                </a:solidFill>
                <a:cs typeface="Cambria"/>
              </a:rPr>
              <a:t> </a:t>
            </a:r>
            <a:r>
              <a:rPr sz="2880" dirty="0">
                <a:solidFill>
                  <a:schemeClr val="accent4"/>
                </a:solidFill>
                <a:cs typeface="Cambria"/>
              </a:rPr>
              <a:t>to</a:t>
            </a:r>
            <a:r>
              <a:rPr sz="2880" spc="-36" dirty="0">
                <a:solidFill>
                  <a:schemeClr val="accent4"/>
                </a:solidFill>
                <a:cs typeface="Cambria"/>
              </a:rPr>
              <a:t> </a:t>
            </a:r>
            <a:r>
              <a:rPr sz="2880" dirty="0">
                <a:solidFill>
                  <a:schemeClr val="accent4"/>
                </a:solidFill>
                <a:cs typeface="Cambria"/>
              </a:rPr>
              <a:t>a</a:t>
            </a:r>
            <a:r>
              <a:rPr sz="2880" spc="-18" dirty="0">
                <a:solidFill>
                  <a:schemeClr val="accent4"/>
                </a:solidFill>
                <a:cs typeface="Cambria"/>
              </a:rPr>
              <a:t> </a:t>
            </a:r>
            <a:r>
              <a:rPr sz="2880" dirty="0">
                <a:solidFill>
                  <a:schemeClr val="accent4"/>
                </a:solidFill>
                <a:cs typeface="Cambria"/>
              </a:rPr>
              <a:t>logit</a:t>
            </a:r>
            <a:r>
              <a:rPr sz="2880" spc="-30" dirty="0">
                <a:solidFill>
                  <a:schemeClr val="accent4"/>
                </a:solidFill>
                <a:cs typeface="Cambria"/>
              </a:rPr>
              <a:t> </a:t>
            </a:r>
            <a:r>
              <a:rPr sz="2880" spc="-12" dirty="0">
                <a:solidFill>
                  <a:schemeClr val="accent4"/>
                </a:solidFill>
                <a:cs typeface="Cambria"/>
              </a:rPr>
              <a:t>outcome</a:t>
            </a:r>
            <a:endParaRPr sz="2880" dirty="0">
              <a:solidFill>
                <a:schemeClr val="accent4"/>
              </a:solidFill>
              <a:cs typeface="Cambria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4C39DE-5386-4D76-8EEC-61F59DB8F470}"/>
              </a:ext>
            </a:extLst>
          </p:cNvPr>
          <p:cNvCxnSpPr>
            <a:stCxn id="12" idx="1"/>
          </p:cNvCxnSpPr>
          <p:nvPr/>
        </p:nvCxnSpPr>
        <p:spPr>
          <a:xfrm flipH="1">
            <a:off x="3205113" y="3979501"/>
            <a:ext cx="3254609" cy="628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179A-4F54-4858-9363-38B19220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hyperparameters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1219F-DA47-4754-9B27-A93827AAA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BB7DF-D8B0-41EB-A3A2-86DC757C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143A-AECA-4C6F-89D3-1EDBE3FE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180302"/>
            <a:ext cx="8919110" cy="49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71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A026-2740-4CF0-91BE-6B95F229B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F19DB-6847-4ADA-B70B-D7E269237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4312A-3922-406C-A410-64940264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9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738D5EA6-4C8F-49F1-B8E1-050215C63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46D89FD9-49FA-4374-ACF3-0CE6CCD7A3B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47739" y="1222627"/>
            <a:ext cx="4860925" cy="5373687"/>
          </a:xfrm>
        </p:spPr>
        <p:txBody>
          <a:bodyPr/>
          <a:lstStyle/>
          <a:p>
            <a:r>
              <a:rPr lang="en-US" altLang="en-US" sz="2000" dirty="0"/>
              <a:t>The line that maximizes the minimum margin is a good bet.</a:t>
            </a:r>
          </a:p>
          <a:p>
            <a:pPr lvl="1"/>
            <a:r>
              <a:rPr lang="en-US" altLang="en-US" sz="2000" dirty="0"/>
              <a:t>The model class of “hyper-planes with a margin of m” has a low VC dimension if m is big.</a:t>
            </a:r>
          </a:p>
          <a:p>
            <a:r>
              <a:rPr lang="en-US" altLang="en-US" sz="2000" dirty="0"/>
              <a:t>This maximum-margin separator is determined by a subset of the datapoints.</a:t>
            </a:r>
          </a:p>
          <a:p>
            <a:pPr lvl="1"/>
            <a:r>
              <a:rPr lang="en-US" altLang="en-US" sz="2000" dirty="0"/>
              <a:t>Datapoints in this subset  are called “support vectors”</a:t>
            </a:r>
          </a:p>
          <a:p>
            <a:pPr lvl="1"/>
            <a:r>
              <a:rPr lang="en-US" altLang="en-US" sz="2000" dirty="0"/>
              <a:t>It will be useful computationally if only a small fraction of the datapoints are support vectors, because we use the support vectors to decide which side of the separator a test case is on</a:t>
            </a:r>
          </a:p>
        </p:txBody>
      </p:sp>
      <p:sp>
        <p:nvSpPr>
          <p:cNvPr id="316421" name="Rectangle 5">
            <a:extLst>
              <a:ext uri="{FF2B5EF4-FFF2-40B4-BE49-F238E27FC236}">
                <a16:creationId xmlns:a16="http://schemas.microsoft.com/office/drawing/2014/main" id="{EA18DA47-26E5-4E2C-A1D0-AFF7AB4F9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4675" y="1520825"/>
            <a:ext cx="3276600" cy="3060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6422" name="Oval 6">
            <a:extLst>
              <a:ext uri="{FF2B5EF4-FFF2-40B4-BE49-F238E27FC236}">
                <a16:creationId xmlns:a16="http://schemas.microsoft.com/office/drawing/2014/main" id="{55B1859B-5B70-4C1F-97F8-12C8F629A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6" y="2709864"/>
            <a:ext cx="73025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23" name="Oval 7">
            <a:extLst>
              <a:ext uri="{FF2B5EF4-FFF2-40B4-BE49-F238E27FC236}">
                <a16:creationId xmlns:a16="http://schemas.microsoft.com/office/drawing/2014/main" id="{54781937-16B9-4A41-8A5E-4F064AC78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9" y="3284539"/>
            <a:ext cx="73025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24" name="Oval 8">
            <a:extLst>
              <a:ext uri="{FF2B5EF4-FFF2-40B4-BE49-F238E27FC236}">
                <a16:creationId xmlns:a16="http://schemas.microsoft.com/office/drawing/2014/main" id="{45DA6AD7-FB76-402A-93B0-DC6ECD761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639" y="3321050"/>
            <a:ext cx="7302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25" name="Oval 9">
            <a:extLst>
              <a:ext uri="{FF2B5EF4-FFF2-40B4-BE49-F238E27FC236}">
                <a16:creationId xmlns:a16="http://schemas.microsoft.com/office/drawing/2014/main" id="{092CDE24-6D4D-46E9-9A96-F85168351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389" y="3643314"/>
            <a:ext cx="73025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26" name="Oval 10">
            <a:extLst>
              <a:ext uri="{FF2B5EF4-FFF2-40B4-BE49-F238E27FC236}">
                <a16:creationId xmlns:a16="http://schemas.microsoft.com/office/drawing/2014/main" id="{F77FDEA6-A8C6-4C43-8B8A-47FB69305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3776" y="4041775"/>
            <a:ext cx="7302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27" name="Oval 11">
            <a:extLst>
              <a:ext uri="{FF2B5EF4-FFF2-40B4-BE49-F238E27FC236}">
                <a16:creationId xmlns:a16="http://schemas.microsoft.com/office/drawing/2014/main" id="{3CB256DD-E52B-4648-913B-85CA699C5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0801" y="2133600"/>
            <a:ext cx="73025" cy="71438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28" name="Line 12">
            <a:extLst>
              <a:ext uri="{FF2B5EF4-FFF2-40B4-BE49-F238E27FC236}">
                <a16:creationId xmlns:a16="http://schemas.microsoft.com/office/drawing/2014/main" id="{B4FE5833-573A-47CA-9313-3F561F625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3351" y="1809751"/>
            <a:ext cx="2087563" cy="255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6429" name="Oval 13">
            <a:extLst>
              <a:ext uri="{FF2B5EF4-FFF2-40B4-BE49-F238E27FC236}">
                <a16:creationId xmlns:a16="http://schemas.microsoft.com/office/drawing/2014/main" id="{FB55DA0E-05D7-4864-86DF-E06620B56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7314" y="2455864"/>
            <a:ext cx="73025" cy="71437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30" name="Oval 14">
            <a:extLst>
              <a:ext uri="{FF2B5EF4-FFF2-40B4-BE49-F238E27FC236}">
                <a16:creationId xmlns:a16="http://schemas.microsoft.com/office/drawing/2014/main" id="{4398731E-5247-453E-856C-14DAA01C1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9576" y="2635250"/>
            <a:ext cx="73025" cy="71438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31" name="Oval 15">
            <a:extLst>
              <a:ext uri="{FF2B5EF4-FFF2-40B4-BE49-F238E27FC236}">
                <a16:creationId xmlns:a16="http://schemas.microsoft.com/office/drawing/2014/main" id="{6C66C7BD-0949-4671-82B3-70BBD3369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5264" y="2817814"/>
            <a:ext cx="73025" cy="71437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32" name="Oval 16">
            <a:extLst>
              <a:ext uri="{FF2B5EF4-FFF2-40B4-BE49-F238E27FC236}">
                <a16:creationId xmlns:a16="http://schemas.microsoft.com/office/drawing/2014/main" id="{816666BD-4D8D-4300-83FA-8A042ACDD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8351" y="2994025"/>
            <a:ext cx="73025" cy="71438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33" name="Oval 17">
            <a:extLst>
              <a:ext uri="{FF2B5EF4-FFF2-40B4-BE49-F238E27FC236}">
                <a16:creationId xmlns:a16="http://schemas.microsoft.com/office/drawing/2014/main" id="{B7B4B117-3CF6-412A-8DBA-70E05AFA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7276" y="3646489"/>
            <a:ext cx="73025" cy="71437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34" name="Oval 18">
            <a:extLst>
              <a:ext uri="{FF2B5EF4-FFF2-40B4-BE49-F238E27FC236}">
                <a16:creationId xmlns:a16="http://schemas.microsoft.com/office/drawing/2014/main" id="{1DB543C7-F37F-4D39-8F5F-F7D962DEE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276" y="2601914"/>
            <a:ext cx="288925" cy="288925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35" name="Oval 19">
            <a:extLst>
              <a:ext uri="{FF2B5EF4-FFF2-40B4-BE49-F238E27FC236}">
                <a16:creationId xmlns:a16="http://schemas.microsoft.com/office/drawing/2014/main" id="{61E2D36D-071C-4117-B018-E1B9C89C9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6" y="2709864"/>
            <a:ext cx="288925" cy="288925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36" name="Oval 20">
            <a:extLst>
              <a:ext uri="{FF2B5EF4-FFF2-40B4-BE49-F238E27FC236}">
                <a16:creationId xmlns:a16="http://schemas.microsoft.com/office/drawing/2014/main" id="{832A3716-774B-4B0A-803A-9256F080E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439" y="3536951"/>
            <a:ext cx="288925" cy="288925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6437" name="Text Box 21">
            <a:extLst>
              <a:ext uri="{FF2B5EF4-FFF2-40B4-BE49-F238E27FC236}">
                <a16:creationId xmlns:a16="http://schemas.microsoft.com/office/drawing/2014/main" id="{3C891DA1-C67A-4DF0-8CA4-75FCAEE8F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113" y="4905376"/>
            <a:ext cx="32051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3333CC"/>
                </a:solidFill>
              </a:rPr>
              <a:t>The support vectors are indicated by the circles around them.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F5035405-24DC-4E64-9353-6C300F68E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047" y="187265"/>
            <a:ext cx="10969906" cy="662164"/>
          </a:xfrm>
        </p:spPr>
        <p:txBody>
          <a:bodyPr/>
          <a:lstStyle/>
          <a:p>
            <a:r>
              <a:rPr lang="en-US" altLang="en-US" sz="2800" dirty="0"/>
              <a:t>Slack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A2DC6-D25D-4EA7-8714-BD5B561EEF2C}"/>
              </a:ext>
            </a:extLst>
          </p:cNvPr>
          <p:cNvSpPr txBox="1"/>
          <p:nvPr/>
        </p:nvSpPr>
        <p:spPr>
          <a:xfrm>
            <a:off x="6696776" y="1266428"/>
            <a:ext cx="45551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certain training points will be allowed to be within the margin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constrained to be non-negative</a:t>
            </a:r>
            <a:endParaRPr lang="en-US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allows us to “cheat” by putting the plane closer to the datapoint than the margin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minimize the amount of cheating?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/>
              <a:t>pick a value for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en-US" dirty="0"/>
              <a:t> (Lambda)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 = penalty strength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 = 1/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 λ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Smaller </a:t>
            </a:r>
            <a:r>
              <a:rPr lang="el-GR" altLang="en-US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usually means higher chance of overfitting</a:t>
            </a:r>
            <a:endParaRPr lang="en-US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58CA0FB-FCA2-4222-A3E9-ACC960BE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4" y="849429"/>
            <a:ext cx="5222436" cy="51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>
            <a:extLst>
              <a:ext uri="{FF2B5EF4-FFF2-40B4-BE49-F238E27FC236}">
                <a16:creationId xmlns:a16="http://schemas.microsoft.com/office/drawing/2014/main" id="{C61CC757-6EC8-4D73-82AA-A5440907C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kernel trick</a:t>
            </a:r>
          </a:p>
        </p:txBody>
      </p:sp>
      <p:sp>
        <p:nvSpPr>
          <p:cNvPr id="349187" name="Rectangle 3">
            <a:extLst>
              <a:ext uri="{FF2B5EF4-FFF2-40B4-BE49-F238E27FC236}">
                <a16:creationId xmlns:a16="http://schemas.microsoft.com/office/drawing/2014/main" id="{C4F67543-15EE-4351-869F-FC771BD7C8C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56648" y="1341438"/>
            <a:ext cx="5163152" cy="4525962"/>
          </a:xfrm>
        </p:spPr>
        <p:txBody>
          <a:bodyPr/>
          <a:lstStyle/>
          <a:p>
            <a:r>
              <a:rPr lang="en-US" altLang="en-US" sz="2400" dirty="0"/>
              <a:t>Mapping a low-D space to a high-D space</a:t>
            </a:r>
          </a:p>
          <a:p>
            <a:pPr lvl="1"/>
            <a:r>
              <a:rPr lang="en-US" altLang="en-US" sz="2000" dirty="0"/>
              <a:t>operation on two vectors in the low-D space </a:t>
            </a:r>
          </a:p>
          <a:p>
            <a:pPr lvl="1"/>
            <a:r>
              <a:rPr lang="en-US" altLang="en-US" sz="2000" dirty="0"/>
              <a:t>used to compute the scalar product of their two images in the high-D space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64DC0A43-8964-48FA-B798-F0554B39D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075" y="1160464"/>
            <a:ext cx="1763712" cy="13319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9189" name="Rectangle 5">
            <a:extLst>
              <a:ext uri="{FF2B5EF4-FFF2-40B4-BE49-F238E27FC236}">
                <a16:creationId xmlns:a16="http://schemas.microsoft.com/office/drawing/2014/main" id="{B786FEF5-ADC2-4560-A4E6-03D3562AB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3" y="3500440"/>
            <a:ext cx="3636963" cy="2016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49190" name="Object 6">
            <a:extLst>
              <a:ext uri="{FF2B5EF4-FFF2-40B4-BE49-F238E27FC236}">
                <a16:creationId xmlns:a16="http://schemas.microsoft.com/office/drawing/2014/main" id="{EF1DB124-50A4-49BB-BA44-F64BE11473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548922"/>
              </p:ext>
            </p:extLst>
          </p:nvPr>
        </p:nvGraphicFramePr>
        <p:xfrm>
          <a:off x="1830388" y="3875090"/>
          <a:ext cx="36369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9080" imgH="253800" progId="Equation.3">
                  <p:embed/>
                </p:oleObj>
              </mc:Choice>
              <mc:Fallback>
                <p:oleObj name="Equation" r:id="rId2" imgW="1549080" imgH="253800" progId="Equation.3">
                  <p:embed/>
                  <p:pic>
                    <p:nvPicPr>
                      <p:cNvPr id="349190" name="Object 6">
                        <a:extLst>
                          <a:ext uri="{FF2B5EF4-FFF2-40B4-BE49-F238E27FC236}">
                            <a16:creationId xmlns:a16="http://schemas.microsoft.com/office/drawing/2014/main" id="{EF1DB124-50A4-49BB-BA44-F64BE11473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3875090"/>
                        <a:ext cx="3636963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9191" name="AutoShape 7">
            <a:extLst>
              <a:ext uri="{FF2B5EF4-FFF2-40B4-BE49-F238E27FC236}">
                <a16:creationId xmlns:a16="http://schemas.microsoft.com/office/drawing/2014/main" id="{3403F067-AD13-4378-8B8B-DF75445B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0" y="2708277"/>
            <a:ext cx="971550" cy="61277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49192" name="Object 8">
            <a:extLst>
              <a:ext uri="{FF2B5EF4-FFF2-40B4-BE49-F238E27FC236}">
                <a16:creationId xmlns:a16="http://schemas.microsoft.com/office/drawing/2014/main" id="{EBE2A925-0419-4CFB-85FA-BBD5E9ECAA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865830"/>
              </p:ext>
            </p:extLst>
          </p:nvPr>
        </p:nvGraphicFramePr>
        <p:xfrm>
          <a:off x="8942388" y="2708277"/>
          <a:ext cx="3587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203040" progId="Equation.3">
                  <p:embed/>
                </p:oleObj>
              </mc:Choice>
              <mc:Fallback>
                <p:oleObj name="Equation" r:id="rId4" imgW="126720" imgH="203040" progId="Equation.3">
                  <p:embed/>
                  <p:pic>
                    <p:nvPicPr>
                      <p:cNvPr id="349192" name="Object 8">
                        <a:extLst>
                          <a:ext uri="{FF2B5EF4-FFF2-40B4-BE49-F238E27FC236}">
                            <a16:creationId xmlns:a16="http://schemas.microsoft.com/office/drawing/2014/main" id="{EBE2A925-0419-4CFB-85FA-BBD5E9ECAA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2388" y="2708277"/>
                        <a:ext cx="35877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9193" name="Oval 9">
            <a:extLst>
              <a:ext uri="{FF2B5EF4-FFF2-40B4-BE49-F238E27FC236}">
                <a16:creationId xmlns:a16="http://schemas.microsoft.com/office/drawing/2014/main" id="{C62E23B7-D156-46A1-B0E9-24F22C6C8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951" y="1808165"/>
            <a:ext cx="71437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4" name="Oval 10">
            <a:extLst>
              <a:ext uri="{FF2B5EF4-FFF2-40B4-BE49-F238E27FC236}">
                <a16:creationId xmlns:a16="http://schemas.microsoft.com/office/drawing/2014/main" id="{72608FAA-F94B-4E64-8C8B-2BCD48435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62" y="4868865"/>
            <a:ext cx="7143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5" name="Oval 11">
            <a:extLst>
              <a:ext uri="{FF2B5EF4-FFF2-40B4-BE49-F238E27FC236}">
                <a16:creationId xmlns:a16="http://schemas.microsoft.com/office/drawing/2014/main" id="{295A6DB7-F920-47A6-9AF6-194A954C7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5726" y="1989140"/>
            <a:ext cx="71437" cy="71437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6" name="Oval 12">
            <a:extLst>
              <a:ext uri="{FF2B5EF4-FFF2-40B4-BE49-F238E27FC236}">
                <a16:creationId xmlns:a16="http://schemas.microsoft.com/office/drawing/2014/main" id="{9E9BC0A5-52D7-4BA5-901C-78376E89F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7062" y="4471990"/>
            <a:ext cx="71438" cy="71437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7" name="Text Box 13">
            <a:extLst>
              <a:ext uri="{FF2B5EF4-FFF2-40B4-BE49-F238E27FC236}">
                <a16:creationId xmlns:a16="http://schemas.microsoft.com/office/drawing/2014/main" id="{9C0B6384-4652-4416-B3FB-A4BACADD6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926" y="1160465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Low-D</a:t>
            </a:r>
          </a:p>
        </p:txBody>
      </p:sp>
      <p:sp>
        <p:nvSpPr>
          <p:cNvPr id="349198" name="Text Box 14">
            <a:extLst>
              <a:ext uri="{FF2B5EF4-FFF2-40B4-BE49-F238E27FC236}">
                <a16:creationId xmlns:a16="http://schemas.microsoft.com/office/drawing/2014/main" id="{10A1AE5C-F7D2-4307-9AB7-A07A00E98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988" y="3535365"/>
            <a:ext cx="1116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High-D</a:t>
            </a:r>
          </a:p>
        </p:txBody>
      </p:sp>
      <p:sp>
        <p:nvSpPr>
          <p:cNvPr id="349199" name="Text Box 15">
            <a:extLst>
              <a:ext uri="{FF2B5EF4-FFF2-40B4-BE49-F238E27FC236}">
                <a16:creationId xmlns:a16="http://schemas.microsoft.com/office/drawing/2014/main" id="{BC2E8EAE-6A87-4FCC-9F89-7992C0FF5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5537" y="4848229"/>
            <a:ext cx="21605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doing the scalar product </a:t>
            </a:r>
          </a:p>
        </p:txBody>
      </p:sp>
      <p:sp>
        <p:nvSpPr>
          <p:cNvPr id="349200" name="AutoShape 16">
            <a:extLst>
              <a:ext uri="{FF2B5EF4-FFF2-40B4-BE49-F238E27FC236}">
                <a16:creationId xmlns:a16="http://schemas.microsoft.com/office/drawing/2014/main" id="{F078FF44-015D-427B-B4E5-6998804D6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288" y="4559303"/>
            <a:ext cx="142875" cy="252412"/>
          </a:xfrm>
          <a:prstGeom prst="upArrow">
            <a:avLst>
              <a:gd name="adj1" fmla="val 50000"/>
              <a:gd name="adj2" fmla="val 44167"/>
            </a:avLst>
          </a:prstGeom>
          <a:solidFill>
            <a:srgbClr val="3333CC"/>
          </a:solidFill>
          <a:ln w="9525">
            <a:solidFill>
              <a:srgbClr val="33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1" name="Text Box 17">
            <a:extLst>
              <a:ext uri="{FF2B5EF4-FFF2-40B4-BE49-F238E27FC236}">
                <a16:creationId xmlns:a16="http://schemas.microsoft.com/office/drawing/2014/main" id="{3528B27E-0C74-4499-9BD9-E514BD9F9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8950" y="4884741"/>
            <a:ext cx="1439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3333CC"/>
                </a:solidFill>
              </a:rPr>
              <a:t>Letting the kernel do the work</a:t>
            </a:r>
          </a:p>
        </p:txBody>
      </p:sp>
      <p:sp>
        <p:nvSpPr>
          <p:cNvPr id="349202" name="AutoShape 18">
            <a:extLst>
              <a:ext uri="{FF2B5EF4-FFF2-40B4-BE49-F238E27FC236}">
                <a16:creationId xmlns:a16="http://schemas.microsoft.com/office/drawing/2014/main" id="{6A2A7CC5-4013-4E62-AB86-C090178D0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163" y="4559303"/>
            <a:ext cx="142875" cy="252412"/>
          </a:xfrm>
          <a:prstGeom prst="upArrow">
            <a:avLst>
              <a:gd name="adj1" fmla="val 50000"/>
              <a:gd name="adj2" fmla="val 44167"/>
            </a:avLst>
          </a:prstGeom>
          <a:solidFill>
            <a:srgbClr val="3333CC"/>
          </a:solidFill>
          <a:ln w="9525">
            <a:solidFill>
              <a:srgbClr val="3333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49203" name="Object 19">
            <a:extLst>
              <a:ext uri="{FF2B5EF4-FFF2-40B4-BE49-F238E27FC236}">
                <a16:creationId xmlns:a16="http://schemas.microsoft.com/office/drawing/2014/main" id="{93B0A91B-26AE-4C89-8611-DCF0FEAA1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397216"/>
              </p:ext>
            </p:extLst>
          </p:nvPr>
        </p:nvGraphicFramePr>
        <p:xfrm>
          <a:off x="9048750" y="1771651"/>
          <a:ext cx="4508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28600" progId="Equation.3">
                  <p:embed/>
                </p:oleObj>
              </mc:Choice>
              <mc:Fallback>
                <p:oleObj name="Equation" r:id="rId6" imgW="190440" imgH="228600" progId="Equation.3">
                  <p:embed/>
                  <p:pic>
                    <p:nvPicPr>
                      <p:cNvPr id="349203" name="Object 19">
                        <a:extLst>
                          <a:ext uri="{FF2B5EF4-FFF2-40B4-BE49-F238E27FC236}">
                            <a16:creationId xmlns:a16="http://schemas.microsoft.com/office/drawing/2014/main" id="{93B0A91B-26AE-4C89-8611-DCF0FEAA12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0" y="1771651"/>
                        <a:ext cx="4508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204" name="Object 20">
            <a:extLst>
              <a:ext uri="{FF2B5EF4-FFF2-40B4-BE49-F238E27FC236}">
                <a16:creationId xmlns:a16="http://schemas.microsoft.com/office/drawing/2014/main" id="{687138F9-2638-4F45-B256-9363B5AB7A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683146"/>
              </p:ext>
            </p:extLst>
          </p:nvPr>
        </p:nvGraphicFramePr>
        <p:xfrm>
          <a:off x="9480550" y="4397377"/>
          <a:ext cx="9525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93480" imgH="253800" progId="Equation.3">
                  <p:embed/>
                </p:oleObj>
              </mc:Choice>
              <mc:Fallback>
                <p:oleObj name="Equation" r:id="rId8" imgW="393480" imgH="253800" progId="Equation.3">
                  <p:embed/>
                  <p:pic>
                    <p:nvPicPr>
                      <p:cNvPr id="349204" name="Object 20">
                        <a:extLst>
                          <a:ext uri="{FF2B5EF4-FFF2-40B4-BE49-F238E27FC236}">
                            <a16:creationId xmlns:a16="http://schemas.microsoft.com/office/drawing/2014/main" id="{687138F9-2638-4F45-B256-9363B5AB7A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80550" y="4397377"/>
                        <a:ext cx="9525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205" name="Object 21">
            <a:extLst>
              <a:ext uri="{FF2B5EF4-FFF2-40B4-BE49-F238E27FC236}">
                <a16:creationId xmlns:a16="http://schemas.microsoft.com/office/drawing/2014/main" id="{10FF8AD1-8962-4D51-A3FF-9BF0A20605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984254"/>
              </p:ext>
            </p:extLst>
          </p:nvPr>
        </p:nvGraphicFramePr>
        <p:xfrm>
          <a:off x="8004175" y="4794252"/>
          <a:ext cx="9525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93480" imgH="253800" progId="Equation.3">
                  <p:embed/>
                </p:oleObj>
              </mc:Choice>
              <mc:Fallback>
                <p:oleObj name="Equation" r:id="rId10" imgW="393480" imgH="253800" progId="Equation.3">
                  <p:embed/>
                  <p:pic>
                    <p:nvPicPr>
                      <p:cNvPr id="349205" name="Object 21">
                        <a:extLst>
                          <a:ext uri="{FF2B5EF4-FFF2-40B4-BE49-F238E27FC236}">
                            <a16:creationId xmlns:a16="http://schemas.microsoft.com/office/drawing/2014/main" id="{10FF8AD1-8962-4D51-A3FF-9BF0A20605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4175" y="4794252"/>
                        <a:ext cx="9525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9206" name="Object 22">
            <a:extLst>
              <a:ext uri="{FF2B5EF4-FFF2-40B4-BE49-F238E27FC236}">
                <a16:creationId xmlns:a16="http://schemas.microsoft.com/office/drawing/2014/main" id="{9069068A-FB74-4BC0-BDE3-C9D03FA935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465081"/>
              </p:ext>
            </p:extLst>
          </p:nvPr>
        </p:nvGraphicFramePr>
        <p:xfrm>
          <a:off x="8293100" y="1484314"/>
          <a:ext cx="4556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0440" imgH="228600" progId="Equation.3">
                  <p:embed/>
                </p:oleObj>
              </mc:Choice>
              <mc:Fallback>
                <p:oleObj name="Equation" r:id="rId12" imgW="190440" imgH="228600" progId="Equation.3">
                  <p:embed/>
                  <p:pic>
                    <p:nvPicPr>
                      <p:cNvPr id="349206" name="Object 22">
                        <a:extLst>
                          <a:ext uri="{FF2B5EF4-FFF2-40B4-BE49-F238E27FC236}">
                            <a16:creationId xmlns:a16="http://schemas.microsoft.com/office/drawing/2014/main" id="{9069068A-FB74-4BC0-BDE3-C9D03FA935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1484314"/>
                        <a:ext cx="455612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>
            <a:extLst>
              <a:ext uri="{FF2B5EF4-FFF2-40B4-BE49-F238E27FC236}">
                <a16:creationId xmlns:a16="http://schemas.microsoft.com/office/drawing/2014/main" id="{C24F8C3C-6C93-442D-9B37-76BA5310B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classification rule</a:t>
            </a:r>
          </a:p>
        </p:txBody>
      </p:sp>
      <p:sp>
        <p:nvSpPr>
          <p:cNvPr id="352259" name="Rectangle 3">
            <a:extLst>
              <a:ext uri="{FF2B5EF4-FFF2-40B4-BE49-F238E27FC236}">
                <a16:creationId xmlns:a16="http://schemas.microsoft.com/office/drawing/2014/main" id="{190409B0-25FD-45F4-B845-DBBDD4E9F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2421" y="1073188"/>
            <a:ext cx="8229600" cy="499745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The final classification rule is quite simple: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Model training:</a:t>
            </a:r>
          </a:p>
          <a:p>
            <a:pPr lvl="1"/>
            <a:r>
              <a:rPr lang="en-US" altLang="en-US" sz="2000" dirty="0"/>
              <a:t>Select the right kernel function</a:t>
            </a:r>
          </a:p>
          <a:p>
            <a:pPr lvl="1"/>
            <a:r>
              <a:rPr lang="en-US" altLang="en-US" sz="2000" dirty="0"/>
              <a:t>Model then selects the support vectors that maximize the margin and compute the weight to use on each support vector</a:t>
            </a:r>
          </a:p>
        </p:txBody>
      </p:sp>
      <p:graphicFrame>
        <p:nvGraphicFramePr>
          <p:cNvPr id="352260" name="Object 4">
            <a:extLst>
              <a:ext uri="{FF2B5EF4-FFF2-40B4-BE49-F238E27FC236}">
                <a16:creationId xmlns:a16="http://schemas.microsoft.com/office/drawing/2014/main" id="{0E6E84D8-6F77-4962-9FE4-A9C79F8C7B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849753"/>
              </p:ext>
            </p:extLst>
          </p:nvPr>
        </p:nvGraphicFramePr>
        <p:xfrm>
          <a:off x="2405063" y="1669257"/>
          <a:ext cx="4933950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30320" imgH="419040" progId="Equation.3">
                  <p:embed/>
                </p:oleObj>
              </mc:Choice>
              <mc:Fallback>
                <p:oleObj name="Equation" r:id="rId2" imgW="1930320" imgH="419040" progId="Equation.3">
                  <p:embed/>
                  <p:pic>
                    <p:nvPicPr>
                      <p:cNvPr id="352260" name="Object 4">
                        <a:extLst>
                          <a:ext uri="{FF2B5EF4-FFF2-40B4-BE49-F238E27FC236}">
                            <a16:creationId xmlns:a16="http://schemas.microsoft.com/office/drawing/2014/main" id="{0E6E84D8-6F77-4962-9FE4-A9C79F8C7B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1669257"/>
                        <a:ext cx="4933950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1" name="Text Box 5">
            <a:extLst>
              <a:ext uri="{FF2B5EF4-FFF2-40B4-BE49-F238E27FC236}">
                <a16:creationId xmlns:a16="http://schemas.microsoft.com/office/drawing/2014/main" id="{889B3A7A-C4BE-4774-93B2-C086D307C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3005683"/>
            <a:ext cx="1981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accent1"/>
                </a:solidFill>
              </a:rPr>
              <a:t>The set of support vectors</a:t>
            </a:r>
          </a:p>
        </p:txBody>
      </p:sp>
      <p:sp>
        <p:nvSpPr>
          <p:cNvPr id="352262" name="AutoShape 6">
            <a:extLst>
              <a:ext uri="{FF2B5EF4-FFF2-40B4-BE49-F238E27FC236}">
                <a16:creationId xmlns:a16="http://schemas.microsoft.com/office/drawing/2014/main" id="{5754CF49-7757-4084-A439-2DB5F237E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1" y="2753270"/>
            <a:ext cx="142875" cy="252413"/>
          </a:xfrm>
          <a:prstGeom prst="upArrow">
            <a:avLst>
              <a:gd name="adj1" fmla="val 50000"/>
              <a:gd name="adj2" fmla="val 44167"/>
            </a:avLst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F3D2D156-BF9B-489F-A30B-63BE645F6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Performance</a:t>
            </a:r>
          </a:p>
        </p:txBody>
      </p:sp>
      <p:sp>
        <p:nvSpPr>
          <p:cNvPr id="354307" name="Rectangle 3">
            <a:extLst>
              <a:ext uri="{FF2B5EF4-FFF2-40B4-BE49-F238E27FC236}">
                <a16:creationId xmlns:a16="http://schemas.microsoft.com/office/drawing/2014/main" id="{43BA57C0-F602-49E1-AB5C-4E3182E89E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9272" y="1412875"/>
            <a:ext cx="9650128" cy="50688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Support Vector Machines work well in practice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Hyperparameters</a:t>
            </a:r>
          </a:p>
          <a:p>
            <a:pPr lvl="2"/>
            <a:r>
              <a:rPr lang="en-US" altLang="en-US" dirty="0"/>
              <a:t>Kernel function </a:t>
            </a:r>
          </a:p>
          <a:p>
            <a:pPr lvl="2"/>
            <a:r>
              <a:rPr lang="en-US" altLang="en-US" dirty="0"/>
              <a:t>Parameters for the specific kernel function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Expensive for big datasets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computation of the maximum-margin hyper-plane depends on the </a:t>
            </a:r>
            <a:r>
              <a:rPr lang="en-US" altLang="en-US" dirty="0">
                <a:solidFill>
                  <a:schemeClr val="accent4"/>
                </a:solidFill>
              </a:rPr>
              <a:t>square</a:t>
            </a:r>
            <a:r>
              <a:rPr lang="en-US" altLang="en-US" dirty="0"/>
              <a:t> of the number of training cases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We need to store all the support vectors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SVM’s work well if you have no idea about what structure to impose on the task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B91F7-14FE-4B30-9DA2-83260579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hyperparameters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B979-D8C2-40AB-AF9D-F4AA570B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3474A-D5D1-4C41-97F3-C3ABDD8C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5214F-EFBC-449E-B6DA-412FC30AD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33" y="1414639"/>
            <a:ext cx="88677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7059B4-7405-4DE6-8880-D4383280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1F81-91A4-48E6-91C9-1EA13512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Random Forests</a:t>
            </a:r>
          </a:p>
          <a:p>
            <a:r>
              <a:rPr lang="en-US" dirty="0"/>
              <a:t>Support Vector Machines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A5295-5160-4A80-919F-B6774BAB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81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C1854A-6C94-43DB-BAEC-5A422C2C9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F8942EA-0BE2-4AA9-B0B3-69CC6BDD40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496BB-D138-4F7A-AF6A-B3391855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06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E962-5FA9-467F-86AF-227EA3A2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C6248-B5DD-4263-A6BB-322C6F531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B701EF-BF7C-4673-A5EA-6ADEA819E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02" y="1785451"/>
            <a:ext cx="6667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47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20474722-34F2-4AC3-9461-372BAD1F7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36" y="340805"/>
            <a:ext cx="8162925" cy="762000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General Idea</a:t>
            </a:r>
            <a:endParaRPr lang="en-US" altLang="en-US" dirty="0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F1030A75-C62A-4E57-8651-8A81D6785E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1800">
                <a:cs typeface="Times New Roman" panose="02020603050405020304" pitchFamily="18" charset="0"/>
              </a:rPr>
              <a:t>Decision rules - partition sample of data</a:t>
            </a:r>
          </a:p>
          <a:p>
            <a:pPr>
              <a:lnSpc>
                <a:spcPct val="90000"/>
              </a:lnSpc>
            </a:pPr>
            <a:r>
              <a:rPr lang="en-US" altLang="en-US" sz="1800">
                <a:cs typeface="Times New Roman" panose="02020603050405020304" pitchFamily="18" charset="0"/>
              </a:rPr>
              <a:t>Terminal node (leaf) indicates the class assignment </a:t>
            </a:r>
          </a:p>
          <a:p>
            <a:pPr>
              <a:lnSpc>
                <a:spcPct val="90000"/>
              </a:lnSpc>
            </a:pPr>
            <a:r>
              <a:rPr lang="en-US" altLang="en-US" sz="1800">
                <a:cs typeface="Times New Roman" panose="02020603050405020304" pitchFamily="18" charset="0"/>
              </a:rPr>
              <a:t>Tree partitions samples into mutually exclusive groups</a:t>
            </a:r>
          </a:p>
          <a:p>
            <a:pPr>
              <a:lnSpc>
                <a:spcPct val="90000"/>
              </a:lnSpc>
            </a:pPr>
            <a:r>
              <a:rPr lang="en-US" altLang="en-US" sz="1800">
                <a:cs typeface="Times New Roman" panose="02020603050405020304" pitchFamily="18" charset="0"/>
              </a:rPr>
              <a:t>One group for each terminal node </a:t>
            </a:r>
          </a:p>
          <a:p>
            <a:pPr>
              <a:lnSpc>
                <a:spcPct val="90000"/>
              </a:lnSpc>
            </a:pPr>
            <a:r>
              <a:rPr lang="en-US" altLang="en-US" sz="1800">
                <a:cs typeface="Times New Roman" panose="02020603050405020304" pitchFamily="18" charset="0"/>
              </a:rPr>
              <a:t>All paths </a:t>
            </a:r>
          </a:p>
          <a:p>
            <a:pPr lvl="1">
              <a:lnSpc>
                <a:spcPct val="90000"/>
              </a:lnSpc>
            </a:pPr>
            <a:r>
              <a:rPr lang="en-US" altLang="en-US" sz="1600">
                <a:cs typeface="Times New Roman" panose="02020603050405020304" pitchFamily="18" charset="0"/>
              </a:rPr>
              <a:t>start at the root node </a:t>
            </a:r>
          </a:p>
          <a:p>
            <a:pPr lvl="1">
              <a:lnSpc>
                <a:spcPct val="90000"/>
              </a:lnSpc>
            </a:pPr>
            <a:r>
              <a:rPr lang="en-US" altLang="en-US" sz="1600">
                <a:cs typeface="Times New Roman" panose="02020603050405020304" pitchFamily="18" charset="0"/>
              </a:rPr>
              <a:t>end at a leaf </a:t>
            </a:r>
          </a:p>
          <a:p>
            <a:pPr>
              <a:lnSpc>
                <a:spcPct val="90000"/>
              </a:lnSpc>
            </a:pPr>
            <a:r>
              <a:rPr lang="en-US" altLang="en-US" sz="1800">
                <a:cs typeface="Times New Roman" panose="02020603050405020304" pitchFamily="18" charset="0"/>
              </a:rPr>
              <a:t>Each path represents a decision rule</a:t>
            </a:r>
          </a:p>
          <a:p>
            <a:pPr lvl="1">
              <a:lnSpc>
                <a:spcPct val="90000"/>
              </a:lnSpc>
            </a:pPr>
            <a:r>
              <a:rPr lang="en-US" altLang="en-US" sz="1600">
                <a:cs typeface="Times New Roman" panose="02020603050405020304" pitchFamily="18" charset="0"/>
              </a:rPr>
              <a:t>joining (AND) of all the tests along that path</a:t>
            </a:r>
          </a:p>
          <a:p>
            <a:pPr lvl="1">
              <a:lnSpc>
                <a:spcPct val="90000"/>
              </a:lnSpc>
            </a:pPr>
            <a:r>
              <a:rPr lang="en-US" altLang="en-US" sz="1600">
                <a:cs typeface="Times New Roman" panose="02020603050405020304" pitchFamily="18" charset="0"/>
              </a:rPr>
              <a:t>separate paths that result in the same class are disjunctions (ORs)</a:t>
            </a:r>
          </a:p>
          <a:p>
            <a:pPr>
              <a:lnSpc>
                <a:spcPct val="90000"/>
              </a:lnSpc>
            </a:pPr>
            <a:r>
              <a:rPr lang="en-US" altLang="en-US" sz="1800">
                <a:cs typeface="Times New Roman" panose="02020603050405020304" pitchFamily="18" charset="0"/>
              </a:rPr>
              <a:t>All paths - mutually exclusive</a:t>
            </a:r>
          </a:p>
          <a:p>
            <a:pPr lvl="1">
              <a:lnSpc>
                <a:spcPct val="90000"/>
              </a:lnSpc>
            </a:pPr>
            <a:r>
              <a:rPr lang="en-US" altLang="en-US" sz="1600">
                <a:cs typeface="Times New Roman" panose="02020603050405020304" pitchFamily="18" charset="0"/>
              </a:rPr>
              <a:t>for any one case - only one path will be followed</a:t>
            </a:r>
          </a:p>
          <a:p>
            <a:pPr lvl="1">
              <a:lnSpc>
                <a:spcPct val="90000"/>
              </a:lnSpc>
            </a:pPr>
            <a:r>
              <a:rPr lang="en-US" altLang="en-US" sz="1600">
                <a:cs typeface="Times New Roman" panose="02020603050405020304" pitchFamily="18" charset="0"/>
              </a:rPr>
              <a:t>false decisions on the left branch </a:t>
            </a:r>
          </a:p>
          <a:p>
            <a:pPr lvl="1">
              <a:lnSpc>
                <a:spcPct val="90000"/>
              </a:lnSpc>
            </a:pPr>
            <a:r>
              <a:rPr lang="en-US" altLang="en-US" sz="1600">
                <a:cs typeface="Times New Roman" panose="02020603050405020304" pitchFamily="18" charset="0"/>
              </a:rPr>
              <a:t>true decisions on the right branch</a:t>
            </a:r>
            <a:r>
              <a:rPr lang="en-US" altLang="en-US" sz="1600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C1DC6A03-614F-4720-93B0-0572729E9C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668" y="308769"/>
            <a:ext cx="8162925" cy="1431925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US" altLang="en-US" dirty="0">
                <a:cs typeface="Times New Roman" panose="02020603050405020304" pitchFamily="18" charset="0"/>
              </a:rPr>
              <a:t>Goal</a:t>
            </a:r>
            <a:br>
              <a:rPr lang="en-US" altLang="en-US" dirty="0">
                <a:cs typeface="Times New Roman" panose="02020603050405020304" pitchFamily="18" charset="0"/>
              </a:rPr>
            </a:br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9462E2A0-99CA-4FDB-AA94-40E226FB71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Develop tree that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is small 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classifies and predicts class with accuracy</a:t>
            </a:r>
          </a:p>
          <a:p>
            <a:r>
              <a:rPr lang="en-US" altLang="en-US" dirty="0">
                <a:cs typeface="Times New Roman" panose="02020603050405020304" pitchFamily="18" charset="0"/>
              </a:rPr>
              <a:t>Small size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a smaller tree more easily understood 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smaller tree less susceptible to overfitting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large tree less information regarding classifying and predicting cases</a:t>
            </a:r>
            <a:r>
              <a:rPr lang="en-US" altLang="en-US" dirty="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E6672055-9F4E-4E5C-9988-C9C1DDD4ED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36" y="438912"/>
            <a:ext cx="8162925" cy="762000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Rule Learning</a:t>
            </a:r>
            <a:r>
              <a:rPr lang="en-US" altLang="en-US" dirty="0"/>
              <a:t> 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B2F52C76-F750-4196-A2DD-436975B527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Process of building the decision tree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Decision tree algorithms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induce decision trees recursively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from the root (top) down - </a:t>
            </a:r>
            <a:r>
              <a:rPr lang="en-US" altLang="en-US" i="1" dirty="0">
                <a:cs typeface="Times New Roman" panose="02020603050405020304" pitchFamily="18" charset="0"/>
              </a:rPr>
              <a:t>greedy</a:t>
            </a:r>
            <a:r>
              <a:rPr lang="en-US" altLang="en-US" dirty="0">
                <a:cs typeface="Times New Roman" panose="02020603050405020304" pitchFamily="18" charset="0"/>
              </a:rPr>
              <a:t> approach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established basic algorithms include ID3 and C4.5</a:t>
            </a:r>
            <a:r>
              <a:rPr lang="en-US" altLang="en-US" dirty="0"/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3F029B86-69CE-48B2-8F4D-7367F761D3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0769" y="383382"/>
            <a:ext cx="8162925" cy="641350"/>
          </a:xfrm>
        </p:spPr>
        <p:txBody>
          <a:bodyPr/>
          <a:lstStyle/>
          <a:p>
            <a:r>
              <a:rPr lang="en-US" altLang="en-US" dirty="0" err="1">
                <a:cs typeface="Times New Roman" panose="02020603050405020304" pitchFamily="18" charset="0"/>
              </a:rPr>
              <a:t>Infuence</a:t>
            </a:r>
            <a:r>
              <a:rPr lang="en-US" altLang="en-US" dirty="0">
                <a:cs typeface="Times New Roman" panose="02020603050405020304" pitchFamily="18" charset="0"/>
              </a:rPr>
              <a:t> of Attribute Types</a:t>
            </a:r>
            <a:r>
              <a:rPr lang="en-US" altLang="en-US" dirty="0"/>
              <a:t> 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68BC7EB1-0C2B-496F-9CD9-D65F52C54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Continuous variables attributes - problems for decision trees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increase computational complexity of the task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promote prediction inaccuracy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lead to overfitting of data 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Convert continuous variables into discrete intervals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“greater than or equal to” and “less than”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optimal solution for conversion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difficult to determine discrete intervals ideal size and number</a:t>
            </a:r>
          </a:p>
          <a:p>
            <a:r>
              <a:rPr lang="en-US" altLang="en-US" dirty="0">
                <a:solidFill>
                  <a:schemeClr val="accent1"/>
                </a:solidFill>
                <a:cs typeface="Times New Roman" panose="02020603050405020304" pitchFamily="18" charset="0"/>
              </a:rPr>
              <a:t>What kind of vectorization makes sense?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4A81-C441-4EB5-BBF7-90D638D5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C4D5-E275-411E-914B-1D1435985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cs typeface="Times New Roman" panose="02020603050405020304" pitchFamily="18" charset="0"/>
              </a:rPr>
              <a:t>Models induce a tree by recursively selecting and subdividing attributes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random selection - noisy variables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inefficient production of inaccurate trees 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cs typeface="Times New Roman" panose="02020603050405020304" pitchFamily="18" charset="0"/>
              </a:rPr>
              <a:t>Efficient models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examine each variable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determine which will improve accuracy of entire tree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cs typeface="Times New Roman" panose="02020603050405020304" pitchFamily="18" charset="0"/>
              </a:rPr>
              <a:t>problem - this approach decides best split without considering subsequent splits</a:t>
            </a:r>
          </a:p>
          <a:p>
            <a:r>
              <a:rPr lang="en-US" dirty="0">
                <a:cs typeface="Times New Roman" panose="02020603050405020304" pitchFamily="18" charset="0"/>
              </a:rPr>
              <a:t>Use INFORMATION measures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11502-3F8B-4915-BA5B-62D3C55A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18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1180-6B56-4D55-BDA8-0E6E4A06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Measures for Splitting the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3444E-9A00-40D6-9725-BF825854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determine which variable would split the data such that the underlying child nodes are “pure”</a:t>
            </a:r>
          </a:p>
          <a:p>
            <a:r>
              <a:rPr lang="en-US" dirty="0"/>
              <a:t>Entropy and Information Gain</a:t>
            </a:r>
          </a:p>
          <a:p>
            <a:pPr lvl="1"/>
            <a:r>
              <a:rPr lang="en-US" dirty="0"/>
              <a:t>= measure of uncertainty</a:t>
            </a:r>
          </a:p>
          <a:p>
            <a:pPr lvl="1"/>
            <a:r>
              <a:rPr lang="en-US" dirty="0"/>
              <a:t>The average level of information of a variable’s possible outcomes</a:t>
            </a:r>
          </a:p>
          <a:p>
            <a:pPr lvl="1"/>
            <a:r>
              <a:rPr lang="en-US" dirty="0"/>
              <a:t>Value between</a:t>
            </a:r>
          </a:p>
          <a:p>
            <a:pPr lvl="2"/>
            <a:r>
              <a:rPr lang="en-US" dirty="0"/>
              <a:t> 0 = all instances in one class</a:t>
            </a:r>
          </a:p>
          <a:p>
            <a:pPr lvl="2"/>
            <a:r>
              <a:rPr lang="en-US" dirty="0"/>
              <a:t>1 = perfectly even split between leaf nodes</a:t>
            </a:r>
          </a:p>
          <a:p>
            <a:pPr lvl="1"/>
            <a:r>
              <a:rPr lang="en-US" dirty="0"/>
              <a:t>Information gain = </a:t>
            </a:r>
            <a:r>
              <a:rPr lang="en-US" dirty="0" err="1"/>
              <a:t>Entropy_parent</a:t>
            </a:r>
            <a:r>
              <a:rPr lang="en-US" dirty="0"/>
              <a:t> – AVG(</a:t>
            </a:r>
            <a:r>
              <a:rPr lang="en-US" dirty="0" err="1"/>
              <a:t>Entropy_children</a:t>
            </a:r>
            <a:r>
              <a:rPr lang="en-US" dirty="0"/>
              <a:t>)</a:t>
            </a:r>
          </a:p>
          <a:p>
            <a:r>
              <a:rPr lang="en-US" dirty="0"/>
              <a:t>Gini Index</a:t>
            </a:r>
          </a:p>
          <a:p>
            <a:pPr lvl="1"/>
            <a:r>
              <a:rPr lang="en-US" dirty="0"/>
              <a:t>Probability for a random point to be misclassified</a:t>
            </a:r>
          </a:p>
          <a:p>
            <a:pPr lvl="1"/>
            <a:r>
              <a:rPr lang="en-US" dirty="0"/>
              <a:t>Lower Gini index = lower probability of </a:t>
            </a:r>
            <a:r>
              <a:rPr lang="en-US" dirty="0" err="1"/>
              <a:t>missclassification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48261-03F8-4916-9560-1CC8CB0C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41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40A8-CD47-4979-963F-1B5CA125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FB23-33C8-4DA0-954E-161A4B342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36" y="5257982"/>
            <a:ext cx="10820328" cy="57528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would we want to limit depth?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06453-73EC-4F34-A892-A4008E66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28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10C7A2A-F64B-4B74-B72A-5FB30AE3D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26" y="1174910"/>
            <a:ext cx="7034234" cy="396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2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7CA6-741D-4297-842C-78AD7921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hyperparameters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A8D67-3DB6-4162-9F77-2F39F5D3F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3B4E9-7AD2-4960-B8B9-A41D2A892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07DE7-A59E-4793-A6CA-641FB52F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466850"/>
            <a:ext cx="90392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4122-FA22-4311-81FF-FA790B6E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vs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7D189-93AF-4602-865C-200A2F227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Both are configuration variables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Internal to the model (~ model parameters)</a:t>
            </a:r>
          </a:p>
          <a:p>
            <a:pPr lvl="1"/>
            <a:r>
              <a:rPr lang="en-US" dirty="0"/>
              <a:t>Learned or estimated during training</a:t>
            </a:r>
          </a:p>
          <a:p>
            <a:pPr lvl="1"/>
            <a:r>
              <a:rPr lang="en-US" dirty="0"/>
              <a:t>E.g. neural network weights</a:t>
            </a:r>
          </a:p>
          <a:p>
            <a:r>
              <a:rPr lang="en-US" dirty="0"/>
              <a:t>Hyperparameters</a:t>
            </a:r>
          </a:p>
          <a:p>
            <a:pPr lvl="1"/>
            <a:r>
              <a:rPr lang="en-US" dirty="0"/>
              <a:t>Control the learning process</a:t>
            </a:r>
          </a:p>
          <a:p>
            <a:pPr lvl="1"/>
            <a:r>
              <a:rPr lang="en-US" dirty="0"/>
              <a:t>Determine the values of model parameters</a:t>
            </a:r>
          </a:p>
          <a:p>
            <a:pPr lvl="1"/>
            <a:r>
              <a:rPr lang="en-US" dirty="0"/>
              <a:t>Chosen by user/developer</a:t>
            </a:r>
          </a:p>
          <a:p>
            <a:pPr lvl="1"/>
            <a:r>
              <a:rPr lang="en-US" dirty="0"/>
              <a:t>Used to train the model</a:t>
            </a:r>
          </a:p>
          <a:p>
            <a:pPr lvl="1"/>
            <a:r>
              <a:rPr lang="en-US" dirty="0"/>
              <a:t>Not part of the resulting model</a:t>
            </a:r>
          </a:p>
          <a:p>
            <a:pPr lvl="1"/>
            <a:r>
              <a:rPr lang="en-US" dirty="0"/>
              <a:t>E.g. learning rate in a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F3DA1-2BA6-4F5C-90D9-DF5E7541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54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DD3C-582D-4CF7-8BE7-528900B87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D8A7D-4971-4A3B-9AAB-CB4EFD6F3C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1B74D-0A3F-4ADB-9E60-CE88DBEE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56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076F95-FD1D-423F-B8D0-8AC7C852A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3" t="18896" r="22240" b="26103"/>
          <a:stretch>
            <a:fillRect/>
          </a:stretch>
        </p:blipFill>
        <p:spPr bwMode="auto">
          <a:xfrm>
            <a:off x="7071314" y="2053630"/>
            <a:ext cx="4994747" cy="2915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53929A-FB5C-48D0-8CA3-75F1E75C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87E25-75CD-4EC9-80B0-3ABFD6F6B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36" y="1167121"/>
            <a:ext cx="7072126" cy="4523757"/>
          </a:xfrm>
        </p:spPr>
        <p:txBody>
          <a:bodyPr>
            <a:normAutofit fontScale="92500"/>
          </a:bodyPr>
          <a:lstStyle/>
          <a:p>
            <a:r>
              <a:rPr lang="en-US" dirty="0"/>
              <a:t>Bootstrapping</a:t>
            </a:r>
          </a:p>
          <a:p>
            <a:pPr lvl="1"/>
            <a:r>
              <a:rPr lang="en-US" altLang="en-US" dirty="0"/>
              <a:t>randomly draw datasets with replacement from the </a:t>
            </a:r>
          </a:p>
          <a:p>
            <a:pPr lvl="1"/>
            <a:r>
              <a:rPr lang="en-US" altLang="en-US" dirty="0"/>
              <a:t>training data, each sample the same size as the original training set</a:t>
            </a:r>
            <a:endParaRPr lang="en-US" dirty="0"/>
          </a:p>
          <a:p>
            <a:r>
              <a:rPr lang="en-US" dirty="0"/>
              <a:t>Bagging</a:t>
            </a:r>
          </a:p>
          <a:p>
            <a:pPr lvl="1"/>
            <a:r>
              <a:rPr lang="en-US" altLang="en-US" sz="2400" b="0" dirty="0"/>
              <a:t>bootstrap aggregation</a:t>
            </a:r>
          </a:p>
          <a:p>
            <a:pPr lvl="1"/>
            <a:r>
              <a:rPr lang="en-US" altLang="en-US" sz="2400" b="0" dirty="0"/>
              <a:t>reduces the variance of an estimated prediction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Ensemble of decision trees</a:t>
            </a:r>
          </a:p>
          <a:p>
            <a:pPr lvl="1"/>
            <a:r>
              <a:rPr lang="en-US" altLang="en-US" dirty="0"/>
              <a:t>A</a:t>
            </a:r>
            <a:r>
              <a:rPr lang="en-US" altLang="en-US" b="0" dirty="0"/>
              <a:t> committee</a:t>
            </a:r>
            <a:r>
              <a:rPr lang="en-US" altLang="en-US" b="0" i="1" dirty="0"/>
              <a:t> </a:t>
            </a:r>
            <a:r>
              <a:rPr lang="en-US" altLang="en-US" b="0" dirty="0"/>
              <a:t>of trees each cast a vote for the predicted class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C5726-2CEC-4094-B0F1-0F854B2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63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1581E883-50CA-43BF-A2A8-8056B75F6EC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b="1"/>
              <a:t>Random Forest Classifier</a:t>
            </a:r>
          </a:p>
        </p:txBody>
      </p:sp>
      <p:sp>
        <p:nvSpPr>
          <p:cNvPr id="131075" name="Text Box 3">
            <a:extLst>
              <a:ext uri="{FF2B5EF4-FFF2-40B4-BE49-F238E27FC236}">
                <a16:creationId xmlns:a16="http://schemas.microsoft.com/office/drawing/2014/main" id="{C2DCC274-9B86-4386-8596-93CD8B68B58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41525" y="2864644"/>
            <a:ext cx="162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Calibri" panose="020F0502020204030204" pitchFamily="34" charset="0"/>
              </a:rPr>
              <a:t>N examples</a:t>
            </a:r>
          </a:p>
        </p:txBody>
      </p:sp>
      <p:sp>
        <p:nvSpPr>
          <p:cNvPr id="131076" name="Rectangle 4">
            <a:extLst>
              <a:ext uri="{FF2B5EF4-FFF2-40B4-BE49-F238E27FC236}">
                <a16:creationId xmlns:a16="http://schemas.microsoft.com/office/drawing/2014/main" id="{45FD1539-605E-4C62-A8C2-E5195BC0E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844" y="154305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610F5163-0B43-4785-8A05-378AE9863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844" y="283845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1078" name="AutoShape 6">
            <a:extLst>
              <a:ext uri="{FF2B5EF4-FFF2-40B4-BE49-F238E27FC236}">
                <a16:creationId xmlns:a16="http://schemas.microsoft.com/office/drawing/2014/main" id="{B54A3F49-8F38-462C-82D8-141676EB9022}"/>
              </a:ext>
            </a:extLst>
          </p:cNvPr>
          <p:cNvCxnSpPr>
            <a:cxnSpLocks noChangeShapeType="1"/>
            <a:endCxn id="131076" idx="1"/>
          </p:cNvCxnSpPr>
          <p:nvPr/>
        </p:nvCxnSpPr>
        <p:spPr bwMode="auto">
          <a:xfrm flipV="1">
            <a:off x="4301332" y="2000250"/>
            <a:ext cx="657225" cy="9144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079" name="AutoShape 7">
            <a:extLst>
              <a:ext uri="{FF2B5EF4-FFF2-40B4-BE49-F238E27FC236}">
                <a16:creationId xmlns:a16="http://schemas.microsoft.com/office/drawing/2014/main" id="{58D54848-1429-481E-BF21-5DF15F7BF8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87045" y="3067050"/>
            <a:ext cx="657225" cy="3810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080" name="Rectangle 8">
            <a:extLst>
              <a:ext uri="{FF2B5EF4-FFF2-40B4-BE49-F238E27FC236}">
                <a16:creationId xmlns:a16="http://schemas.microsoft.com/office/drawing/2014/main" id="{C2FC69B0-A95A-41E2-970B-019E44A97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844" y="4819650"/>
            <a:ext cx="1143000" cy="914400"/>
          </a:xfrm>
          <a:prstGeom prst="rect">
            <a:avLst/>
          </a:prstGeom>
          <a:solidFill>
            <a:srgbClr val="4D9F37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1" name="Text Box 9">
            <a:extLst>
              <a:ext uri="{FF2B5EF4-FFF2-40B4-BE49-F238E27FC236}">
                <a16:creationId xmlns:a16="http://schemas.microsoft.com/office/drawing/2014/main" id="{B1590CE2-1965-4768-8411-6A77C6083DC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058569" y="3971925"/>
            <a:ext cx="774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600" b="1">
                <a:latin typeface="Calibri" panose="020F0502020204030204" pitchFamily="34" charset="0"/>
              </a:rPr>
              <a:t>....…</a:t>
            </a:r>
          </a:p>
        </p:txBody>
      </p:sp>
      <p:cxnSp>
        <p:nvCxnSpPr>
          <p:cNvPr id="131082" name="AutoShape 10">
            <a:extLst>
              <a:ext uri="{FF2B5EF4-FFF2-40B4-BE49-F238E27FC236}">
                <a16:creationId xmlns:a16="http://schemas.microsoft.com/office/drawing/2014/main" id="{25AF1533-D300-4DF9-B1EB-CEFD5EC230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87045" y="2914650"/>
            <a:ext cx="657225" cy="236220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1083" name="Picture 11">
            <a:extLst>
              <a:ext uri="{FF2B5EF4-FFF2-40B4-BE49-F238E27FC236}">
                <a16:creationId xmlns:a16="http://schemas.microsoft.com/office/drawing/2014/main" id="{29DE760C-3582-4143-9567-D1FAA0FE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42"/>
          <a:stretch>
            <a:fillRect/>
          </a:stretch>
        </p:blipFill>
        <p:spPr bwMode="auto">
          <a:xfrm>
            <a:off x="7066756" y="1314450"/>
            <a:ext cx="2020888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4" name="Picture 12">
            <a:extLst>
              <a:ext uri="{FF2B5EF4-FFF2-40B4-BE49-F238E27FC236}">
                <a16:creationId xmlns:a16="http://schemas.microsoft.com/office/drawing/2014/main" id="{C623C6DB-DB94-4437-9636-B42DC6914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1"/>
          <a:stretch>
            <a:fillRect/>
          </a:stretch>
        </p:blipFill>
        <p:spPr bwMode="auto">
          <a:xfrm>
            <a:off x="7030244" y="2533651"/>
            <a:ext cx="2209800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5" name="Picture 13">
            <a:extLst>
              <a:ext uri="{FF2B5EF4-FFF2-40B4-BE49-F238E27FC236}">
                <a16:creationId xmlns:a16="http://schemas.microsoft.com/office/drawing/2014/main" id="{5591D256-02C8-4FD0-B09F-CEC81A764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1"/>
          <a:stretch>
            <a:fillRect/>
          </a:stretch>
        </p:blipFill>
        <p:spPr bwMode="auto">
          <a:xfrm>
            <a:off x="7030244" y="4594226"/>
            <a:ext cx="2209800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86" name="Line 14">
            <a:extLst>
              <a:ext uri="{FF2B5EF4-FFF2-40B4-BE49-F238E27FC236}">
                <a16:creationId xmlns:a16="http://schemas.microsoft.com/office/drawing/2014/main" id="{AD71FD23-11A4-48EE-B596-2C3F988376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0131" y="192405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7" name="Line 15">
            <a:extLst>
              <a:ext uri="{FF2B5EF4-FFF2-40B4-BE49-F238E27FC236}">
                <a16:creationId xmlns:a16="http://schemas.microsoft.com/office/drawing/2014/main" id="{35C989CE-602B-49BC-BDC3-06C52386B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5844" y="321945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8" name="Line 16">
            <a:extLst>
              <a:ext uri="{FF2B5EF4-FFF2-40B4-BE49-F238E27FC236}">
                <a16:creationId xmlns:a16="http://schemas.microsoft.com/office/drawing/2014/main" id="{730FAA1F-CD8A-4201-9B2D-30C788246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2044" y="520065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9" name="Text Box 17">
            <a:extLst>
              <a:ext uri="{FF2B5EF4-FFF2-40B4-BE49-F238E27FC236}">
                <a16:creationId xmlns:a16="http://schemas.microsoft.com/office/drawing/2014/main" id="{C6736598-097F-40D4-8D6F-F0D4433A226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496969" y="3959225"/>
            <a:ext cx="774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600" b="1">
                <a:latin typeface="Calibri" panose="020F0502020204030204" pitchFamily="34" charset="0"/>
              </a:rPr>
              <a:t>....…</a:t>
            </a:r>
          </a:p>
        </p:txBody>
      </p:sp>
      <p:sp>
        <p:nvSpPr>
          <p:cNvPr id="131090" name="Text Box 18">
            <a:extLst>
              <a:ext uri="{FF2B5EF4-FFF2-40B4-BE49-F238E27FC236}">
                <a16:creationId xmlns:a16="http://schemas.microsoft.com/office/drawing/2014/main" id="{E1DC74C8-2CC0-4E84-8BB3-0C962318D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3444" y="2762251"/>
            <a:ext cx="1600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400" b="1">
                <a:latin typeface="Calibri" panose="020F0502020204030204" pitchFamily="34" charset="0"/>
              </a:rPr>
              <a:t>Take the majority vote</a:t>
            </a:r>
          </a:p>
        </p:txBody>
      </p:sp>
      <p:sp>
        <p:nvSpPr>
          <p:cNvPr id="131091" name="AutoShape 19">
            <a:extLst>
              <a:ext uri="{FF2B5EF4-FFF2-40B4-BE49-F238E27FC236}">
                <a16:creationId xmlns:a16="http://schemas.microsoft.com/office/drawing/2014/main" id="{F6172500-AFEF-442F-89E6-6003347E8FD1}"/>
              </a:ext>
            </a:extLst>
          </p:cNvPr>
          <p:cNvSpPr>
            <a:spLocks/>
          </p:cNvSpPr>
          <p:nvPr/>
        </p:nvSpPr>
        <p:spPr bwMode="auto">
          <a:xfrm>
            <a:off x="9101931" y="1238250"/>
            <a:ext cx="533400" cy="4572000"/>
          </a:xfrm>
          <a:prstGeom prst="rightBrace">
            <a:avLst>
              <a:gd name="adj1" fmla="val 71429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2" name="Rectangle 20">
            <a:extLst>
              <a:ext uri="{FF2B5EF4-FFF2-40B4-BE49-F238E27FC236}">
                <a16:creationId xmlns:a16="http://schemas.microsoft.com/office/drawing/2014/main" id="{AEFB2393-E702-4223-BBD3-436810D47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044" y="2533650"/>
            <a:ext cx="1143000" cy="914400"/>
          </a:xfrm>
          <a:prstGeom prst="rect">
            <a:avLst/>
          </a:prstGeom>
          <a:solidFill>
            <a:srgbClr val="ECAB28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3" name="Text Box 21">
            <a:extLst>
              <a:ext uri="{FF2B5EF4-FFF2-40B4-BE49-F238E27FC236}">
                <a16:creationId xmlns:a16="http://schemas.microsoft.com/office/drawing/2014/main" id="{EB31D42D-E192-448A-8110-D40172009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845" y="1924050"/>
            <a:ext cx="15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latin typeface="Calibri" panose="020F0502020204030204" pitchFamily="34" charset="0"/>
              </a:rPr>
              <a:t>M features</a:t>
            </a:r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id="{F551D7B6-1AD7-4713-8579-4B0AED58C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344" y="738739"/>
            <a:ext cx="31654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b="1">
                <a:latin typeface="Calibri" panose="020F0502020204030204" pitchFamily="34" charset="0"/>
              </a:rPr>
              <a:t>Create decision tree</a:t>
            </a:r>
          </a:p>
          <a:p>
            <a:pPr algn="ctr">
              <a:lnSpc>
                <a:spcPct val="80000"/>
              </a:lnSpc>
            </a:pPr>
            <a:r>
              <a:rPr lang="en-US" altLang="en-US" sz="2000" b="1">
                <a:latin typeface="Calibri" panose="020F0502020204030204" pitchFamily="34" charset="0"/>
              </a:rPr>
              <a:t>from each bootstrap sample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B230-3057-4B52-A023-2ED4B19F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hyperparameters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FE81A-BEBE-4D69-927D-3D38C5486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71DE6-CF51-4D20-967B-F0D3EF7A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F3CC2-0639-4D69-9AA1-5B469045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5" y="1309511"/>
            <a:ext cx="8905875" cy="4286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B0960F-AE7B-46E6-8E44-078BB13634B1}"/>
              </a:ext>
            </a:extLst>
          </p:cNvPr>
          <p:cNvSpPr/>
          <p:nvPr/>
        </p:nvSpPr>
        <p:spPr>
          <a:xfrm>
            <a:off x="2695074" y="1309511"/>
            <a:ext cx="2675823" cy="509664"/>
          </a:xfrm>
          <a:prstGeom prst="rect">
            <a:avLst/>
          </a:prstGeom>
          <a:solidFill>
            <a:srgbClr val="C51C2F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AE0FF6-4C6F-41F0-A3D9-8EF49AA79309}"/>
              </a:ext>
            </a:extLst>
          </p:cNvPr>
          <p:cNvSpPr/>
          <p:nvPr/>
        </p:nvSpPr>
        <p:spPr>
          <a:xfrm>
            <a:off x="8657086" y="2770947"/>
            <a:ext cx="1603445" cy="338013"/>
          </a:xfrm>
          <a:prstGeom prst="rect">
            <a:avLst/>
          </a:prstGeom>
          <a:solidFill>
            <a:srgbClr val="C51C2F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B4428-91AA-428B-B250-54652A106298}"/>
              </a:ext>
            </a:extLst>
          </p:cNvPr>
          <p:cNvSpPr/>
          <p:nvPr/>
        </p:nvSpPr>
        <p:spPr>
          <a:xfrm>
            <a:off x="2889950" y="3090987"/>
            <a:ext cx="969782" cy="200853"/>
          </a:xfrm>
          <a:prstGeom prst="rect">
            <a:avLst/>
          </a:prstGeom>
          <a:solidFill>
            <a:srgbClr val="C51C2F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5442-0EC4-4193-B7D1-5B5F385A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AF944-D8E6-4CD7-AB33-56ADFE785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Grid search</a:t>
            </a:r>
          </a:p>
          <a:p>
            <a:pPr lvl="1"/>
            <a:r>
              <a:rPr lang="en-US" dirty="0" err="1"/>
              <a:t>Sklearn.model_selection.GridSearchCV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SVM example</a:t>
            </a:r>
          </a:p>
          <a:p>
            <a:pPr lvl="1"/>
            <a:endParaRPr lang="en-US" dirty="0"/>
          </a:p>
          <a:p>
            <a:r>
              <a:rPr lang="en-US" dirty="0"/>
              <a:t>Random search</a:t>
            </a:r>
          </a:p>
          <a:p>
            <a:pPr lvl="1"/>
            <a:r>
              <a:rPr lang="en-US" dirty="0" err="1"/>
              <a:t>Sklearn.model_selection.RandomizedSearchCV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Uses distributions to guide the random search</a:t>
            </a:r>
          </a:p>
          <a:p>
            <a:pPr lvl="1"/>
            <a:r>
              <a:rPr lang="en-US" dirty="0"/>
              <a:t>SVM example</a:t>
            </a:r>
          </a:p>
          <a:p>
            <a:r>
              <a:rPr lang="en-US" dirty="0"/>
              <a:t>Halving</a:t>
            </a:r>
          </a:p>
          <a:p>
            <a:pPr lvl="1"/>
            <a:r>
              <a:rPr lang="en-US" dirty="0" err="1"/>
              <a:t>sklearn.model_selection.HalvingGridSearchCV</a:t>
            </a:r>
            <a:endParaRPr lang="en-US" dirty="0"/>
          </a:p>
          <a:p>
            <a:pPr lvl="1"/>
            <a:r>
              <a:rPr lang="en-US" dirty="0" err="1"/>
              <a:t>sklearn.model_selection.HalvingRandomSearchCV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CEEA3-2951-41B0-9FD4-3B49D8D2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B5F586F-2D11-4994-A821-85981972A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846" y="2126538"/>
            <a:ext cx="657654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err="1">
                <a:solidFill>
                  <a:srgbClr val="212529"/>
                </a:solidFill>
                <a:latin typeface="SFMono-Regular"/>
              </a:rPr>
              <a:t>param_grid</a:t>
            </a:r>
            <a:r>
              <a:rPr lang="en-US" altLang="en-US" sz="1600" dirty="0">
                <a:solidFill>
                  <a:srgbClr val="212529"/>
                </a:solidFill>
                <a:latin typeface="SFMono-Regular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[ 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'C'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: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1000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'kernel'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: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'linear'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]},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	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'C'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: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10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1000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'gamma'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: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0.001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0.0001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],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'kernel'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: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rbf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]} 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5074EC6-CC09-4116-B9DB-7C4875E1E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099" y="4043953"/>
            <a:ext cx="75835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212529"/>
                </a:solidFill>
                <a:latin typeface="SFMono-Regular"/>
              </a:rPr>
              <a:t>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istributions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'C'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: </a:t>
            </a:r>
            <a:r>
              <a:rPr lang="en-US" altLang="en-US" sz="1600" dirty="0" err="1">
                <a:solidFill>
                  <a:srgbClr val="212529"/>
                </a:solidFill>
                <a:latin typeface="SFMono-Regular"/>
              </a:rPr>
              <a:t>scipy.stats.expon</a:t>
            </a:r>
            <a:r>
              <a:rPr lang="en-US" altLang="en-US" sz="1600" dirty="0">
                <a:solidFill>
                  <a:srgbClr val="212529"/>
                </a:solidFill>
                <a:latin typeface="SFMono-Regular"/>
              </a:rPr>
              <a:t>(scale=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),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'gamma'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: </a:t>
            </a:r>
            <a:r>
              <a:rPr lang="en-US" altLang="en-US" sz="1600" dirty="0" err="1">
                <a:solidFill>
                  <a:srgbClr val="212529"/>
                </a:solidFill>
                <a:latin typeface="SFMono-Regular"/>
              </a:rPr>
              <a:t>scipy.stats.expon</a:t>
            </a:r>
            <a:r>
              <a:rPr lang="en-US" altLang="en-US" sz="1600" dirty="0">
                <a:solidFill>
                  <a:srgbClr val="212529"/>
                </a:solidFill>
                <a:latin typeface="SFMono-Regular"/>
              </a:rPr>
              <a:t>(scale=.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SFMono-Regular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),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'kernel'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: 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rbf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],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class_weight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:[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SFMono-Regular"/>
              </a:rPr>
              <a:t>'balanced'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,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SFMono-Regular"/>
              </a:rPr>
              <a:t>None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]}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4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314F-34A7-4627-8D7B-A121BA65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Hyperparameters?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4AE1-758A-4EDD-8AA4-268A864E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AAA2D-B743-460B-9626-04D763F6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11200-B9E4-4810-B468-54C3C5F6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662112"/>
            <a:ext cx="89630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0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7CEC3EF6-D8D8-42CE-9F75-2A7298263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904" y="96728"/>
            <a:ext cx="8162925" cy="1212783"/>
          </a:xfrm>
        </p:spPr>
        <p:txBody>
          <a:bodyPr>
            <a:normAutofit fontScale="90000"/>
          </a:bodyPr>
          <a:lstStyle/>
          <a:p>
            <a:br>
              <a:rPr lang="en-US" altLang="en-US" u="sng" dirty="0">
                <a:cs typeface="Times New Roman" panose="02020603050405020304" pitchFamily="18" charset="0"/>
              </a:rPr>
            </a:br>
            <a:r>
              <a:rPr lang="en-US" altLang="en-US" dirty="0">
                <a:cs typeface="Times New Roman" panose="02020603050405020304" pitchFamily="18" charset="0"/>
              </a:rPr>
              <a:t>Overfitting</a:t>
            </a:r>
            <a:br>
              <a:rPr lang="en-US" altLang="en-US" dirty="0">
                <a:cs typeface="Times New Roman" panose="02020603050405020304" pitchFamily="18" charset="0"/>
              </a:rPr>
            </a:br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AC227124-29F0-4E03-BEBB-106A7BDE5E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Error rate in predicting the correct class for new cases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overfitting of test data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very low apparent error rate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high actual error rate</a:t>
            </a:r>
          </a:p>
          <a:p>
            <a:endParaRPr lang="en-US" altLang="en-US" dirty="0"/>
          </a:p>
        </p:txBody>
      </p:sp>
      <p:pic>
        <p:nvPicPr>
          <p:cNvPr id="8194" name="Picture 2" descr="Overfitting. Overfitting overview | by sabari balaji | Medium">
            <a:extLst>
              <a:ext uri="{FF2B5EF4-FFF2-40B4-BE49-F238E27FC236}">
                <a16:creationId xmlns:a16="http://schemas.microsoft.com/office/drawing/2014/main" id="{0A94DA9F-0B67-4F72-B7F1-C763C245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96" y="3060089"/>
            <a:ext cx="8662487" cy="301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9A1C-8528-4440-9131-DAF22B30E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676CD-0369-4759-93D0-1E63BB9BB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2C05A-C866-4D97-B34C-96776DAB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2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0DDC022E-2E5A-4D7C-98E0-FD050A0D5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rial" panose="020B0604020202020204" pitchFamily="34" charset="0"/>
              </a:rPr>
              <a:t>Linear Prediction and Logit Models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DD2EC5C2-45F2-4BEB-8DD8-ABA90B05B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8225" y="1588532"/>
            <a:ext cx="0" cy="426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68" name="Line 4">
            <a:extLst>
              <a:ext uri="{FF2B5EF4-FFF2-40B4-BE49-F238E27FC236}">
                <a16:creationId xmlns:a16="http://schemas.microsoft.com/office/drawing/2014/main" id="{3343DE83-9B53-4BDE-871F-6FFE41A02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4825" y="4712732"/>
            <a:ext cx="6858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56C7782F-0FE0-47F7-894E-8D6CFC8BF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8625" y="2274332"/>
            <a:ext cx="670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1" name="Text Box 7">
            <a:extLst>
              <a:ext uri="{FF2B5EF4-FFF2-40B4-BE49-F238E27FC236}">
                <a16:creationId xmlns:a16="http://schemas.microsoft.com/office/drawing/2014/main" id="{71EC464D-A014-44DE-B7D3-28ED9F54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4488895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latin typeface="Benguiat Frisky" pitchFamily="66" charset="0"/>
              </a:rPr>
              <a:t>0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A50280B4-D1DF-4E32-AE7E-06387959C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2045732"/>
            <a:ext cx="301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latin typeface="Benguiat Frisky" pitchFamily="66" charset="0"/>
              </a:rPr>
              <a:t>1</a:t>
            </a:r>
          </a:p>
        </p:txBody>
      </p:sp>
      <p:sp>
        <p:nvSpPr>
          <p:cNvPr id="62474" name="Line 10">
            <a:extLst>
              <a:ext uri="{FF2B5EF4-FFF2-40B4-BE49-F238E27FC236}">
                <a16:creationId xmlns:a16="http://schemas.microsoft.com/office/drawing/2014/main" id="{9130455E-688C-466A-BE9C-C5F66A60D5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13025" y="1969532"/>
            <a:ext cx="5334000" cy="320040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7" name="Text Box 23">
            <a:extLst>
              <a:ext uri="{FF2B5EF4-FFF2-40B4-BE49-F238E27FC236}">
                <a16:creationId xmlns:a16="http://schemas.microsoft.com/office/drawing/2014/main" id="{79AEE8F0-952E-4667-BDAB-9325323DB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425" y="1436132"/>
            <a:ext cx="1063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Benguiat Frisky" pitchFamily="66" charset="0"/>
              </a:rPr>
              <a:t>LP Model</a:t>
            </a:r>
          </a:p>
        </p:txBody>
      </p:sp>
      <p:grpSp>
        <p:nvGrpSpPr>
          <p:cNvPr id="62490" name="Group 26">
            <a:extLst>
              <a:ext uri="{FF2B5EF4-FFF2-40B4-BE49-F238E27FC236}">
                <a16:creationId xmlns:a16="http://schemas.microsoft.com/office/drawing/2014/main" id="{79FB8F54-4C32-4A31-B485-7CF83C35C949}"/>
              </a:ext>
            </a:extLst>
          </p:cNvPr>
          <p:cNvGrpSpPr>
            <a:grpSpLocks/>
          </p:cNvGrpSpPr>
          <p:nvPr/>
        </p:nvGrpSpPr>
        <p:grpSpPr bwMode="auto">
          <a:xfrm>
            <a:off x="2765426" y="2350532"/>
            <a:ext cx="5953125" cy="2209800"/>
            <a:chOff x="1296" y="1824"/>
            <a:chExt cx="3750" cy="1392"/>
          </a:xfrm>
        </p:grpSpPr>
        <p:grpSp>
          <p:nvGrpSpPr>
            <p:cNvPr id="62483" name="Group 19">
              <a:extLst>
                <a:ext uri="{FF2B5EF4-FFF2-40B4-BE49-F238E27FC236}">
                  <a16:creationId xmlns:a16="http://schemas.microsoft.com/office/drawing/2014/main" id="{06F5786B-6F3B-4A11-A57C-A44003F81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824"/>
              <a:ext cx="3456" cy="1392"/>
              <a:chOff x="1200" y="1872"/>
              <a:chExt cx="3352" cy="1296"/>
            </a:xfrm>
          </p:grpSpPr>
          <p:sp>
            <p:nvSpPr>
              <p:cNvPr id="62478" name="Freeform 14">
                <a:extLst>
                  <a:ext uri="{FF2B5EF4-FFF2-40B4-BE49-F238E27FC236}">
                    <a16:creationId xmlns:a16="http://schemas.microsoft.com/office/drawing/2014/main" id="{3C0AE7B4-6918-44E3-9906-152D556C3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872"/>
                <a:ext cx="1864" cy="744"/>
              </a:xfrm>
              <a:custGeom>
                <a:avLst/>
                <a:gdLst>
                  <a:gd name="T0" fmla="*/ 2536 w 2536"/>
                  <a:gd name="T1" fmla="*/ 24 h 864"/>
                  <a:gd name="T2" fmla="*/ 904 w 2536"/>
                  <a:gd name="T3" fmla="*/ 120 h 864"/>
                  <a:gd name="T4" fmla="*/ 136 w 2536"/>
                  <a:gd name="T5" fmla="*/ 744 h 864"/>
                  <a:gd name="T6" fmla="*/ 88 w 2536"/>
                  <a:gd name="T7" fmla="*/ 84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36" h="864">
                    <a:moveTo>
                      <a:pt x="2536" y="24"/>
                    </a:moveTo>
                    <a:cubicBezTo>
                      <a:pt x="1920" y="12"/>
                      <a:pt x="1304" y="0"/>
                      <a:pt x="904" y="120"/>
                    </a:cubicBezTo>
                    <a:cubicBezTo>
                      <a:pt x="504" y="240"/>
                      <a:pt x="272" y="624"/>
                      <a:pt x="136" y="744"/>
                    </a:cubicBezTo>
                    <a:cubicBezTo>
                      <a:pt x="0" y="864"/>
                      <a:pt x="44" y="852"/>
                      <a:pt x="88" y="840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9" name="Freeform 15">
                <a:extLst>
                  <a:ext uri="{FF2B5EF4-FFF2-40B4-BE49-F238E27FC236}">
                    <a16:creationId xmlns:a16="http://schemas.microsoft.com/office/drawing/2014/main" id="{018FEF87-D685-466E-926C-BCFAF1B4850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1200" y="2592"/>
                <a:ext cx="1536" cy="576"/>
              </a:xfrm>
              <a:custGeom>
                <a:avLst/>
                <a:gdLst>
                  <a:gd name="T0" fmla="*/ 2536 w 2536"/>
                  <a:gd name="T1" fmla="*/ 24 h 864"/>
                  <a:gd name="T2" fmla="*/ 904 w 2536"/>
                  <a:gd name="T3" fmla="*/ 120 h 864"/>
                  <a:gd name="T4" fmla="*/ 136 w 2536"/>
                  <a:gd name="T5" fmla="*/ 744 h 864"/>
                  <a:gd name="T6" fmla="*/ 88 w 2536"/>
                  <a:gd name="T7" fmla="*/ 84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36" h="864">
                    <a:moveTo>
                      <a:pt x="2536" y="24"/>
                    </a:moveTo>
                    <a:cubicBezTo>
                      <a:pt x="1920" y="12"/>
                      <a:pt x="1304" y="0"/>
                      <a:pt x="904" y="120"/>
                    </a:cubicBezTo>
                    <a:cubicBezTo>
                      <a:pt x="504" y="240"/>
                      <a:pt x="272" y="624"/>
                      <a:pt x="136" y="744"/>
                    </a:cubicBezTo>
                    <a:cubicBezTo>
                      <a:pt x="0" y="864"/>
                      <a:pt x="44" y="852"/>
                      <a:pt x="88" y="840"/>
                    </a:cubicBezTo>
                  </a:path>
                </a:pathLst>
              </a:custGeom>
              <a:noFill/>
              <a:ln w="57150" cap="flat" cmpd="sng">
                <a:solidFill>
                  <a:schemeClr val="accent1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88" name="Text Box 24">
              <a:extLst>
                <a:ext uri="{FF2B5EF4-FFF2-40B4-BE49-F238E27FC236}">
                  <a16:creationId xmlns:a16="http://schemas.microsoft.com/office/drawing/2014/main" id="{FCD23E5C-F425-425F-8483-89148D6AA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968"/>
              <a:ext cx="8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latin typeface="Benguiat Frisky" pitchFamily="66" charset="0"/>
                </a:rPr>
                <a:t>Logit 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ACE083-7E43-4608-9E38-D561E9D17763}"/>
              </a:ext>
            </a:extLst>
          </p:cNvPr>
          <p:cNvSpPr txBox="1"/>
          <p:nvPr/>
        </p:nvSpPr>
        <p:spPr>
          <a:xfrm>
            <a:off x="2159787" y="116943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B572F-29F9-42A8-AE2E-3B7AF243C4AD}"/>
              </a:ext>
            </a:extLst>
          </p:cNvPr>
          <p:cNvSpPr txBox="1"/>
          <p:nvPr/>
        </p:nvSpPr>
        <p:spPr>
          <a:xfrm>
            <a:off x="8766257" y="452806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graphicFrame>
        <p:nvGraphicFramePr>
          <p:cNvPr id="19" name="Object 4">
            <a:extLst>
              <a:ext uri="{FF2B5EF4-FFF2-40B4-BE49-F238E27FC236}">
                <a16:creationId xmlns:a16="http://schemas.microsoft.com/office/drawing/2014/main" id="{D76E5054-9028-4C37-988A-C597DE26CB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455007"/>
              </p:ext>
            </p:extLst>
          </p:nvPr>
        </p:nvGraphicFramePr>
        <p:xfrm>
          <a:off x="8366125" y="1282700"/>
          <a:ext cx="15176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8975" imgH="203112" progId="Equation.3">
                  <p:embed/>
                </p:oleObj>
              </mc:Choice>
              <mc:Fallback>
                <p:oleObj name="Equation" r:id="rId3" imgW="748975" imgH="203112" progId="Equation.3">
                  <p:embed/>
                  <p:pic>
                    <p:nvPicPr>
                      <p:cNvPr id="19" name="Object 4">
                        <a:extLst>
                          <a:ext uri="{FF2B5EF4-FFF2-40B4-BE49-F238E27FC236}">
                            <a16:creationId xmlns:a16="http://schemas.microsoft.com/office/drawing/2014/main" id="{D76E5054-9028-4C37-988A-C597DE26CB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805" t="-17731" r="-4805" b="-17731"/>
                      <a:stretch>
                        <a:fillRect/>
                      </a:stretch>
                    </p:blipFill>
                    <p:spPr bwMode="auto">
                      <a:xfrm>
                        <a:off x="8366125" y="1282700"/>
                        <a:ext cx="1517650" cy="508000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>
            <a:extLst>
              <a:ext uri="{FF2B5EF4-FFF2-40B4-BE49-F238E27FC236}">
                <a16:creationId xmlns:a16="http://schemas.microsoft.com/office/drawing/2014/main" id="{8138067A-5533-482F-A586-9EA7587DD2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603112"/>
              </p:ext>
            </p:extLst>
          </p:nvPr>
        </p:nvGraphicFramePr>
        <p:xfrm>
          <a:off x="8840090" y="2509289"/>
          <a:ext cx="2456519" cy="879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400" imgH="431800" progId="Equation.3">
                  <p:embed/>
                </p:oleObj>
              </mc:Choice>
              <mc:Fallback>
                <p:oleObj name="Equation" r:id="rId5" imgW="1295400" imgH="431800" progId="Equation.3">
                  <p:embed/>
                  <p:pic>
                    <p:nvPicPr>
                      <p:cNvPr id="20" name="Object 6">
                        <a:extLst>
                          <a:ext uri="{FF2B5EF4-FFF2-40B4-BE49-F238E27FC236}">
                            <a16:creationId xmlns:a16="http://schemas.microsoft.com/office/drawing/2014/main" id="{8138067A-5533-482F-A586-9EA7587DD2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779" t="-8340" r="-2779" b="-8340"/>
                      <a:stretch>
                        <a:fillRect/>
                      </a:stretch>
                    </p:blipFill>
                    <p:spPr bwMode="auto">
                      <a:xfrm>
                        <a:off x="8840090" y="2509289"/>
                        <a:ext cx="2456519" cy="87946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24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353D5657-72A8-45E0-BC5F-E35576521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The logistic transformation</a:t>
            </a:r>
          </a:p>
        </p:txBody>
      </p:sp>
      <p:graphicFrame>
        <p:nvGraphicFramePr>
          <p:cNvPr id="19459" name="Object 4">
            <a:extLst>
              <a:ext uri="{FF2B5EF4-FFF2-40B4-BE49-F238E27FC236}">
                <a16:creationId xmlns:a16="http://schemas.microsoft.com/office/drawing/2014/main" id="{6A56C043-86D8-4BD7-8DEA-3175AE35074C}"/>
              </a:ext>
            </a:extLst>
          </p:cNvPr>
          <p:cNvGraphicFramePr>
            <a:graphicFrameLocks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540227"/>
              </p:ext>
            </p:extLst>
          </p:nvPr>
        </p:nvGraphicFramePr>
        <p:xfrm>
          <a:off x="3100388" y="1424088"/>
          <a:ext cx="586740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400" imgH="431800" progId="Equation.3">
                  <p:embed/>
                </p:oleObj>
              </mc:Choice>
              <mc:Fallback>
                <p:oleObj name="Equation" r:id="rId3" imgW="1295400" imgH="431800" progId="Equation.3">
                  <p:embed/>
                  <p:pic>
                    <p:nvPicPr>
                      <p:cNvPr id="19459" name="Object 4">
                        <a:extLst>
                          <a:ext uri="{FF2B5EF4-FFF2-40B4-BE49-F238E27FC236}">
                            <a16:creationId xmlns:a16="http://schemas.microsoft.com/office/drawing/2014/main" id="{6A56C043-86D8-4BD7-8DEA-3175AE3507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779" t="-8340" r="-2779" b="-8340"/>
                      <a:stretch>
                        <a:fillRect/>
                      </a:stretch>
                    </p:blipFill>
                    <p:spPr bwMode="auto">
                      <a:xfrm>
                        <a:off x="3100388" y="1424088"/>
                        <a:ext cx="5867400" cy="1955800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6679" name="Line 7">
            <a:extLst>
              <a:ext uri="{FF2B5EF4-FFF2-40B4-BE49-F238E27FC236}">
                <a16:creationId xmlns:a16="http://schemas.microsoft.com/office/drawing/2014/main" id="{C2C789CA-87BF-4E42-A460-7935426EB7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19730" y="3485126"/>
            <a:ext cx="1076325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6680" name="Text Box 8">
            <a:extLst>
              <a:ext uri="{FF2B5EF4-FFF2-40B4-BE49-F238E27FC236}">
                <a16:creationId xmlns:a16="http://schemas.microsoft.com/office/drawing/2014/main" id="{CAB1C610-3D0D-4E7D-9DAF-CCEFAB2AE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4075688"/>
            <a:ext cx="18687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+mn-lt"/>
              </a:rPr>
              <a:t>This is just the odds.</a:t>
            </a:r>
          </a:p>
        </p:txBody>
      </p:sp>
      <p:sp>
        <p:nvSpPr>
          <p:cNvPr id="796681" name="Text Box 9">
            <a:extLst>
              <a:ext uri="{FF2B5EF4-FFF2-40B4-BE49-F238E27FC236}">
                <a16:creationId xmlns:a16="http://schemas.microsoft.com/office/drawing/2014/main" id="{16DBF21B-1DAE-47B8-9DA1-DAA0E18AA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1" y="4451926"/>
            <a:ext cx="40751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+mn-lt"/>
              </a:rPr>
              <a:t>As the probability increases (from zero to 1), the odds increase from 0 to infinity.</a:t>
            </a:r>
            <a:endParaRPr lang="en-GB" altLang="en-US" sz="1600" i="1" dirty="0">
              <a:latin typeface="+mn-lt"/>
            </a:endParaRPr>
          </a:p>
        </p:txBody>
      </p:sp>
      <p:sp>
        <p:nvSpPr>
          <p:cNvPr id="796682" name="Text Box 10">
            <a:extLst>
              <a:ext uri="{FF2B5EF4-FFF2-40B4-BE49-F238E27FC236}">
                <a16:creationId xmlns:a16="http://schemas.microsoft.com/office/drawing/2014/main" id="{4F216A09-080D-4097-991C-E9AF04ED4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2" y="5115212"/>
            <a:ext cx="40751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solidFill>
                  <a:schemeClr val="accent1"/>
                </a:solidFill>
                <a:cs typeface="Arial" panose="020B0604020202020204" pitchFamily="34" charset="0"/>
              </a:rPr>
              <a:t>The log of the odds then increases from –infinity to +infinity</a:t>
            </a:r>
          </a:p>
        </p:txBody>
      </p:sp>
      <p:sp>
        <p:nvSpPr>
          <p:cNvPr id="19464" name="Text Box 11">
            <a:extLst>
              <a:ext uri="{FF2B5EF4-FFF2-40B4-BE49-F238E27FC236}">
                <a16:creationId xmlns:a16="http://schemas.microsoft.com/office/drawing/2014/main" id="{EFF9A21D-2EA9-45FC-8424-650B27F7C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150" y="4405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96684" name="Text Box 12">
            <a:extLst>
              <a:ext uri="{FF2B5EF4-FFF2-40B4-BE49-F238E27FC236}">
                <a16:creationId xmlns:a16="http://schemas.microsoft.com/office/drawing/2014/main" id="{72C921B4-06C0-4C81-9F1A-3B51BA389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01" y="4679950"/>
            <a:ext cx="36544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latin typeface="+mn-lt"/>
              </a:rPr>
              <a:t>So if β is ‘large’ then as X increases the log of the odds will increase steeply.</a:t>
            </a:r>
          </a:p>
        </p:txBody>
      </p:sp>
      <p:sp>
        <p:nvSpPr>
          <p:cNvPr id="796685" name="Line 13">
            <a:extLst>
              <a:ext uri="{FF2B5EF4-FFF2-40B4-BE49-F238E27FC236}">
                <a16:creationId xmlns:a16="http://schemas.microsoft.com/office/drawing/2014/main" id="{C09D189C-9B20-477D-847D-2668CCCA70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80339" y="2807208"/>
            <a:ext cx="130175" cy="16917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6686" name="Text Box 14">
            <a:extLst>
              <a:ext uri="{FF2B5EF4-FFF2-40B4-BE49-F238E27FC236}">
                <a16:creationId xmlns:a16="http://schemas.microsoft.com/office/drawing/2014/main" id="{D74AA892-0F54-410B-AD01-D6796BB52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00" y="5231585"/>
            <a:ext cx="36544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600" dirty="0">
                <a:solidFill>
                  <a:schemeClr val="accent1"/>
                </a:solidFill>
                <a:cs typeface="Arial" panose="020B0604020202020204" pitchFamily="34" charset="0"/>
              </a:rPr>
              <a:t>The steepness of the curve will therefore increase as β gets bigger</a:t>
            </a:r>
            <a:endParaRPr lang="en-GB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6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6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6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6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6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6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6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6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96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6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6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6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680" grpId="0"/>
      <p:bldP spid="796682" grpId="0"/>
    </p:bldLst>
  </p:timing>
</p:sld>
</file>

<file path=ppt/theme/theme1.xml><?xml version="1.0" encoding="utf-8"?>
<a:theme xmlns:a="http://schemas.openxmlformats.org/drawingml/2006/main" name="Office Theme">
  <a:themeElements>
    <a:clrScheme name="Western Primary ">
      <a:dk1>
        <a:srgbClr val="000000"/>
      </a:dk1>
      <a:lt1>
        <a:srgbClr val="FFFFFF"/>
      </a:lt1>
      <a:dk2>
        <a:srgbClr val="404040"/>
      </a:dk2>
      <a:lt2>
        <a:srgbClr val="E7E6E6"/>
      </a:lt2>
      <a:accent1>
        <a:srgbClr val="C51C2F"/>
      </a:accent1>
      <a:accent2>
        <a:srgbClr val="A81830"/>
      </a:accent2>
      <a:accent3>
        <a:srgbClr val="A5A5A5"/>
      </a:accent3>
      <a:accent4>
        <a:srgbClr val="5E5F60"/>
      </a:accent4>
      <a:accent5>
        <a:srgbClr val="D2D3D4"/>
      </a:accent5>
      <a:accent6>
        <a:srgbClr val="FFFBF7"/>
      </a:accent6>
      <a:hlink>
        <a:srgbClr val="C51C2F"/>
      </a:hlink>
      <a:folHlink>
        <a:srgbClr val="A8183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8D68C6E1-CCD2-4DDA-9793-59B0BFCC7BB0}" vid="{CEE69467-2844-4841-A2B8-35B483664C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1079AB1E90FC4F8A44F4B81E300241" ma:contentTypeVersion="0" ma:contentTypeDescription="Create a new document." ma:contentTypeScope="" ma:versionID="27804b86f549a0c54b9a7f374725f420">
  <xsd:schema xmlns:xsd="http://www.w3.org/2001/XMLSchema" xmlns:xs="http://www.w3.org/2001/XMLSchema" xmlns:p="http://schemas.microsoft.com/office/2006/metadata/properties" xmlns:ns2="0b6ec4d6-ab8c-4170-8d4e-f68298444093" targetNamespace="http://schemas.microsoft.com/office/2006/metadata/properties" ma:root="true" ma:fieldsID="12520423092dc05a218c82f808df92b6" ns2:_="">
    <xsd:import namespace="0b6ec4d6-ab8c-4170-8d4e-f6829844409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6ec4d6-ab8c-4170-8d4e-f6829844409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D94E83-0507-4700-8A57-59B8EE00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6ec4d6-ab8c-4170-8d4e-f682984440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CDFD39-B51F-41C8-BBAE-50C4D65156A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6CE1ECE-C664-4368-A053-79B6AE8F287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BB920AB-8644-49B2-8CE3-B9C8D694E76B}">
  <ds:schemaRefs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0b6ec4d6-ab8c-4170-8d4e-f6829844409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western-template</Template>
  <TotalTime>7229</TotalTime>
  <Words>1317</Words>
  <Application>Microsoft Office PowerPoint</Application>
  <PresentationFormat>Widescreen</PresentationFormat>
  <Paragraphs>221</Paragraphs>
  <Slides>33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MS PGothic</vt:lpstr>
      <vt:lpstr>Arial</vt:lpstr>
      <vt:lpstr>Arial Black</vt:lpstr>
      <vt:lpstr>Arial Narrow</vt:lpstr>
      <vt:lpstr>Benguiat Frisky</vt:lpstr>
      <vt:lpstr>Calibri</vt:lpstr>
      <vt:lpstr>SFMono-Regular</vt:lpstr>
      <vt:lpstr>source-serif-pro</vt:lpstr>
      <vt:lpstr>Times New Roman</vt:lpstr>
      <vt:lpstr>Office Theme</vt:lpstr>
      <vt:lpstr>Microsoft Equation 3.0</vt:lpstr>
      <vt:lpstr>Equation</vt:lpstr>
      <vt:lpstr>7: Popular Classification Models</vt:lpstr>
      <vt:lpstr>Classification Models Overview</vt:lpstr>
      <vt:lpstr>Parameters vs Hyperparameters</vt:lpstr>
      <vt:lpstr>Hyperparameter Tuning</vt:lpstr>
      <vt:lpstr>Naïve Bayes Hyperparameters?</vt:lpstr>
      <vt:lpstr> Overfitting </vt:lpstr>
      <vt:lpstr>Logistic Regression</vt:lpstr>
      <vt:lpstr>Linear Prediction and Logit Models</vt:lpstr>
      <vt:lpstr>The logistic transformation</vt:lpstr>
      <vt:lpstr>Fitting the model</vt:lpstr>
      <vt:lpstr>Logistic Regression</vt:lpstr>
      <vt:lpstr>What hyperparameters are there?</vt:lpstr>
      <vt:lpstr>SVMs</vt:lpstr>
      <vt:lpstr>Support Vector Machines</vt:lpstr>
      <vt:lpstr>Slack variables</vt:lpstr>
      <vt:lpstr>The kernel trick</vt:lpstr>
      <vt:lpstr>The classification rule</vt:lpstr>
      <vt:lpstr>Performance</vt:lpstr>
      <vt:lpstr>What hyperparameters are there?</vt:lpstr>
      <vt:lpstr>Decision Trees</vt:lpstr>
      <vt:lpstr>Decision Tree</vt:lpstr>
      <vt:lpstr>General Idea</vt:lpstr>
      <vt:lpstr>  Goal </vt:lpstr>
      <vt:lpstr>Rule Learning </vt:lpstr>
      <vt:lpstr>Infuence of Attribute Types </vt:lpstr>
      <vt:lpstr>Splitting on the Data</vt:lpstr>
      <vt:lpstr>Information Measures for Splitting the Tree</vt:lpstr>
      <vt:lpstr>Max Depth</vt:lpstr>
      <vt:lpstr>What hyperparameters are there?</vt:lpstr>
      <vt:lpstr>Random Forest</vt:lpstr>
      <vt:lpstr>Ensemble methods</vt:lpstr>
      <vt:lpstr>Random Forest Classifier</vt:lpstr>
      <vt:lpstr>What hyperparameters are there?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7: Popular Classification Models</dc:title>
  <dc:creator>Amy Peerlinck</dc:creator>
  <cp:lastModifiedBy>Amy Peerlinck</cp:lastModifiedBy>
  <cp:revision>14</cp:revision>
  <dcterms:created xsi:type="dcterms:W3CDTF">2024-01-24T22:53:33Z</dcterms:created>
  <dcterms:modified xsi:type="dcterms:W3CDTF">2024-01-31T16:41:18Z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0x010100E21079AB1E90FC4F8A44F4B81E300241</vt:lpwstr>
  </property>
</Properties>
</file>